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bookmarkIdSeed="9">
  <p:sldMasterIdLst>
    <p:sldMasterId id="2147483883" r:id="rId1"/>
    <p:sldMasterId id="2147483891" r:id="rId2"/>
    <p:sldMasterId id="2147483951" r:id="rId3"/>
  </p:sldMasterIdLst>
  <p:notesMasterIdLst>
    <p:notesMasterId r:id="rId25"/>
  </p:notesMasterIdLst>
  <p:sldIdLst>
    <p:sldId id="1038" r:id="rId4"/>
    <p:sldId id="273" r:id="rId5"/>
    <p:sldId id="1061" r:id="rId6"/>
    <p:sldId id="734" r:id="rId7"/>
    <p:sldId id="1062" r:id="rId8"/>
    <p:sldId id="735" r:id="rId9"/>
    <p:sldId id="738" r:id="rId10"/>
    <p:sldId id="742" r:id="rId11"/>
    <p:sldId id="746" r:id="rId12"/>
    <p:sldId id="747" r:id="rId13"/>
    <p:sldId id="1070" r:id="rId14"/>
    <p:sldId id="1071" r:id="rId15"/>
    <p:sldId id="1072" r:id="rId16"/>
    <p:sldId id="1073" r:id="rId17"/>
    <p:sldId id="1074" r:id="rId18"/>
    <p:sldId id="1075" r:id="rId19"/>
    <p:sldId id="1078" r:id="rId20"/>
    <p:sldId id="1079" r:id="rId21"/>
    <p:sldId id="793" r:id="rId22"/>
    <p:sldId id="745" r:id="rId23"/>
    <p:sldId id="1036" r:id="rId24"/>
  </p:sldIdLst>
  <p:sldSz cx="9144000" cy="5143500" type="screen16x9"/>
  <p:notesSz cx="6858000" cy="9144000"/>
  <p:embeddedFontLst>
    <p:embeddedFont>
      <p:font typeface="Calibri" panose="020F0502020204030204" pitchFamily="34" charset="0"/>
      <p:regular r:id="rId26"/>
      <p:bold r:id="rId27"/>
      <p:italic r:id="rId28"/>
      <p:boldItalic r:id="rId29"/>
    </p:embeddedFont>
    <p:embeddedFont>
      <p:font typeface="Calibri Light" panose="020F0302020204030204" pitchFamily="34" charset="0"/>
      <p:regular r:id="rId30"/>
      <p:italic r:id="rId31"/>
    </p:embeddedFont>
    <p:embeddedFont>
      <p:font typeface="Verdana" panose="020B0604030504040204" pitchFamily="34" charset="0"/>
      <p:regular r:id="rId32"/>
      <p:bold r:id="rId33"/>
      <p:italic r:id="rId34"/>
      <p:boldItalic r:id="rId3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00FF"/>
    <a:srgbClr val="E7EDF6"/>
    <a:srgbClr val="50BD9F"/>
    <a:srgbClr val="94CE67"/>
    <a:srgbClr val="CBD9ED"/>
    <a:srgbClr val="61A5D6"/>
    <a:srgbClr val="49D1C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636E610-AC47-4886-8E80-C7B4CB88FD60}" v="98" dt="2024-02-12T15:55:19.42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603" autoAdjust="0"/>
    <p:restoredTop sz="86431" autoAdjust="0"/>
  </p:normalViewPr>
  <p:slideViewPr>
    <p:cSldViewPr snapToGrid="0">
      <p:cViewPr>
        <p:scale>
          <a:sx n="75" d="100"/>
          <a:sy n="75" d="100"/>
        </p:scale>
        <p:origin x="1110" y="114"/>
      </p:cViewPr>
      <p:guideLst>
        <p:guide orient="horz" pos="1620"/>
        <p:guide pos="2880"/>
      </p:guideLst>
    </p:cSldViewPr>
  </p:slideViewPr>
  <p:outlineViewPr>
    <p:cViewPr>
      <p:scale>
        <a:sx n="33" d="100"/>
        <a:sy n="33" d="100"/>
      </p:scale>
      <p:origin x="0" y="-41544"/>
    </p:cViewPr>
  </p:outlin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font" Target="fonts/font1.fntdata"/><Relationship Id="rId39" Type="http://schemas.openxmlformats.org/officeDocument/2006/relationships/tableStyles" Target="tableStyles.xml"/><Relationship Id="rId21" Type="http://schemas.openxmlformats.org/officeDocument/2006/relationships/slide" Target="slides/slide18.xml"/><Relationship Id="rId34" Type="http://schemas.openxmlformats.org/officeDocument/2006/relationships/font" Target="fonts/font9.fntdata"/><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notesMaster" Target="notesMasters/notesMaster1.xml"/><Relationship Id="rId33" Type="http://schemas.openxmlformats.org/officeDocument/2006/relationships/font" Target="fonts/font8.fntdata"/><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font" Target="fonts/font7.fntdata"/><Relationship Id="rId37" Type="http://schemas.openxmlformats.org/officeDocument/2006/relationships/viewProps" Target="viewProps.xml"/><Relationship Id="rId40" Type="http://schemas.microsoft.com/office/2015/10/relationships/revisionInfo" Target="revisionInfo.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font" Target="fonts/font3.fntdata"/><Relationship Id="rId36"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font" Target="fonts/font6.fntdata"/><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font" Target="fonts/font2.fntdata"/><Relationship Id="rId30" Type="http://schemas.openxmlformats.org/officeDocument/2006/relationships/font" Target="fonts/font5.fntdata"/><Relationship Id="rId35" Type="http://schemas.openxmlformats.org/officeDocument/2006/relationships/font" Target="fonts/font10.fntdata"/><Relationship Id="rId8" Type="http://schemas.openxmlformats.org/officeDocument/2006/relationships/slide" Target="slides/slide5.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endParaRPr lang="en-US" dirty="0"/>
          </a:p>
        </p:txBody>
      </p:sp>
      <p:sp>
        <p:nvSpPr>
          <p:cNvPr id="4" name="Slide Number Placeholder 3"/>
          <p:cNvSpPr>
            <a:spLocks noGrp="1"/>
          </p:cNvSpPr>
          <p:nvPr>
            <p:ph type="sldNum" sz="quarter" idx="5"/>
          </p:nvPr>
        </p:nvSpPr>
        <p:spPr/>
        <p:txBody>
          <a:bodyPr/>
          <a:lstStyle/>
          <a:p>
            <a:fld id="{3EEE4309-2A0F-1443-80AB-3F1F22DFA432}" type="slidenum">
              <a:rPr lang="en-US" smtClean="0"/>
              <a:pPr/>
              <a:t>1</a:t>
            </a:fld>
            <a:endParaRPr lang="en-US"/>
          </a:p>
        </p:txBody>
      </p:sp>
    </p:spTree>
    <p:extLst>
      <p:ext uri="{BB962C8B-B14F-4D97-AF65-F5344CB8AC3E}">
        <p14:creationId xmlns:p14="http://schemas.microsoft.com/office/powerpoint/2010/main" val="14362504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a:extLst>
              <a:ext uri="{FF2B5EF4-FFF2-40B4-BE49-F238E27FC236}">
                <a16:creationId xmlns:a16="http://schemas.microsoft.com/office/drawing/2014/main" id="{1C359E87-161E-424A-9F4C-D8952DD9920D}"/>
              </a:ext>
            </a:extLst>
          </p:cNvPr>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a:extLst>
              <a:ext uri="{FF2B5EF4-FFF2-40B4-BE49-F238E27FC236}">
                <a16:creationId xmlns:a16="http://schemas.microsoft.com/office/drawing/2014/main" id="{0011B148-4952-4495-81F5-F1F159FD944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48132" name="Slide Number Placeholder 3">
            <a:extLst>
              <a:ext uri="{FF2B5EF4-FFF2-40B4-BE49-F238E27FC236}">
                <a16:creationId xmlns:a16="http://schemas.microsoft.com/office/drawing/2014/main" id="{24117035-1173-467B-B8E8-C38F4804D8F4}"/>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DF6D3F08-9FE3-4E11-B0BB-3C01359CA92D}" type="slidenum">
              <a:rPr lang="en-US" altLang="en-US" smtClean="0">
                <a:cs typeface="Arial" panose="020B0604020202020204" pitchFamily="34" charset="0"/>
              </a:rPr>
              <a:pPr>
                <a:spcBef>
                  <a:spcPct val="0"/>
                </a:spcBef>
              </a:pPr>
              <a:t>15</a:t>
            </a:fld>
            <a:endParaRPr lang="en-US" altLang="en-US">
              <a:cs typeface="Arial" panose="020B0604020202020204" pitchFamily="34" charset="0"/>
            </a:endParaRPr>
          </a:p>
        </p:txBody>
      </p:sp>
    </p:spTree>
    <p:extLst>
      <p:ext uri="{BB962C8B-B14F-4D97-AF65-F5344CB8AC3E}">
        <p14:creationId xmlns:p14="http://schemas.microsoft.com/office/powerpoint/2010/main" val="28823962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a:extLst>
              <a:ext uri="{FF2B5EF4-FFF2-40B4-BE49-F238E27FC236}">
                <a16:creationId xmlns:a16="http://schemas.microsoft.com/office/drawing/2014/main" id="{85C1E6F2-2FD8-4284-AA6A-85B50C289BB3}"/>
              </a:ext>
            </a:extLst>
          </p:cNvPr>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a:extLst>
              <a:ext uri="{FF2B5EF4-FFF2-40B4-BE49-F238E27FC236}">
                <a16:creationId xmlns:a16="http://schemas.microsoft.com/office/drawing/2014/main" id="{7C47A095-113C-4DD8-B428-83BBA41554C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51204" name="Slide Number Placeholder 3">
            <a:extLst>
              <a:ext uri="{FF2B5EF4-FFF2-40B4-BE49-F238E27FC236}">
                <a16:creationId xmlns:a16="http://schemas.microsoft.com/office/drawing/2014/main" id="{A835DC07-8C13-4362-BC12-D0D7EC448C79}"/>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CE33C7F-9FEC-4699-BEEE-6D1B3B56AEC4}" type="slidenum">
              <a:rPr lang="en-US" altLang="en-US" smtClean="0">
                <a:cs typeface="Arial" panose="020B0604020202020204" pitchFamily="34" charset="0"/>
              </a:rPr>
              <a:pPr>
                <a:spcBef>
                  <a:spcPct val="0"/>
                </a:spcBef>
              </a:pPr>
              <a:t>16</a:t>
            </a:fld>
            <a:endParaRPr lang="en-US" altLang="en-US">
              <a:cs typeface="Arial" panose="020B0604020202020204" pitchFamily="34" charset="0"/>
            </a:endParaRPr>
          </a:p>
        </p:txBody>
      </p:sp>
    </p:spTree>
    <p:extLst>
      <p:ext uri="{BB962C8B-B14F-4D97-AF65-F5344CB8AC3E}">
        <p14:creationId xmlns:p14="http://schemas.microsoft.com/office/powerpoint/2010/main" val="26797347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a:extLst>
              <a:ext uri="{FF2B5EF4-FFF2-40B4-BE49-F238E27FC236}">
                <a16:creationId xmlns:a16="http://schemas.microsoft.com/office/drawing/2014/main" id="{D394227E-A259-46A6-9F9D-B76A1F7DFFD8}"/>
              </a:ext>
            </a:extLst>
          </p:cNvPr>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a:extLst>
              <a:ext uri="{FF2B5EF4-FFF2-40B4-BE49-F238E27FC236}">
                <a16:creationId xmlns:a16="http://schemas.microsoft.com/office/drawing/2014/main" id="{EE9BCF2F-8B5D-4E10-95BF-A075D3CC586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59396" name="Slide Number Placeholder 3">
            <a:extLst>
              <a:ext uri="{FF2B5EF4-FFF2-40B4-BE49-F238E27FC236}">
                <a16:creationId xmlns:a16="http://schemas.microsoft.com/office/drawing/2014/main" id="{1404C7E8-FA87-4997-A44B-4BF6E48F3306}"/>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7C8C47E7-3A75-405B-8FF9-6F160525E861}" type="slidenum">
              <a:rPr lang="en-US" altLang="en-US" smtClean="0">
                <a:cs typeface="Arial" panose="020B0604020202020204" pitchFamily="34" charset="0"/>
              </a:rPr>
              <a:pPr>
                <a:spcBef>
                  <a:spcPct val="0"/>
                </a:spcBef>
              </a:pPr>
              <a:t>17</a:t>
            </a:fld>
            <a:endParaRPr lang="en-US" altLang="en-US">
              <a:cs typeface="Arial" panose="020B0604020202020204" pitchFamily="34" charset="0"/>
            </a:endParaRPr>
          </a:p>
        </p:txBody>
      </p:sp>
    </p:spTree>
    <p:extLst>
      <p:ext uri="{BB962C8B-B14F-4D97-AF65-F5344CB8AC3E}">
        <p14:creationId xmlns:p14="http://schemas.microsoft.com/office/powerpoint/2010/main" val="20327044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a:extLst>
              <a:ext uri="{FF2B5EF4-FFF2-40B4-BE49-F238E27FC236}">
                <a16:creationId xmlns:a16="http://schemas.microsoft.com/office/drawing/2014/main" id="{0F5EC750-1031-4179-8AAD-3BB8498834CA}"/>
              </a:ext>
            </a:extLst>
          </p:cNvPr>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Notes Placeholder 2">
            <a:extLst>
              <a:ext uri="{FF2B5EF4-FFF2-40B4-BE49-F238E27FC236}">
                <a16:creationId xmlns:a16="http://schemas.microsoft.com/office/drawing/2014/main" id="{3E49E58E-EAC3-49D6-9E6C-7851E355465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61444" name="Slide Number Placeholder 3">
            <a:extLst>
              <a:ext uri="{FF2B5EF4-FFF2-40B4-BE49-F238E27FC236}">
                <a16:creationId xmlns:a16="http://schemas.microsoft.com/office/drawing/2014/main" id="{FA2947D7-580D-41F6-A9CA-02F347B61639}"/>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C2173360-21D7-4F78-A729-C83D33F49296}" type="slidenum">
              <a:rPr lang="en-US" altLang="en-US" smtClean="0">
                <a:cs typeface="Arial" panose="020B0604020202020204" pitchFamily="34" charset="0"/>
              </a:rPr>
              <a:pPr>
                <a:spcBef>
                  <a:spcPct val="0"/>
                </a:spcBef>
              </a:pPr>
              <a:t>18</a:t>
            </a:fld>
            <a:endParaRPr lang="en-US" altLang="en-US">
              <a:cs typeface="Arial" panose="020B0604020202020204" pitchFamily="34" charset="0"/>
            </a:endParaRPr>
          </a:p>
        </p:txBody>
      </p:sp>
    </p:spTree>
    <p:extLst>
      <p:ext uri="{BB962C8B-B14F-4D97-AF65-F5344CB8AC3E}">
        <p14:creationId xmlns:p14="http://schemas.microsoft.com/office/powerpoint/2010/main" val="14945908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a:extLst>
              <a:ext uri="{FF2B5EF4-FFF2-40B4-BE49-F238E27FC236}">
                <a16:creationId xmlns:a16="http://schemas.microsoft.com/office/drawing/2014/main" id="{1D2D2A40-53D3-4186-8F89-77E33506232F}"/>
              </a:ext>
            </a:extLst>
          </p:cNvPr>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a:extLst>
              <a:ext uri="{FF2B5EF4-FFF2-40B4-BE49-F238E27FC236}">
                <a16:creationId xmlns:a16="http://schemas.microsoft.com/office/drawing/2014/main" id="{19CAAA7B-AF29-4AB9-B3AA-D4A8A914732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33796" name="Slide Number Placeholder 3">
            <a:extLst>
              <a:ext uri="{FF2B5EF4-FFF2-40B4-BE49-F238E27FC236}">
                <a16:creationId xmlns:a16="http://schemas.microsoft.com/office/drawing/2014/main" id="{55272821-983D-4A67-8647-384607D55913}"/>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BEEB1A9B-45A3-46D5-A3A2-21DF10E42F34}" type="slidenum">
              <a:rPr lang="en-US" altLang="en-US" smtClean="0">
                <a:cs typeface="Arial" panose="020B0604020202020204" pitchFamily="34" charset="0"/>
              </a:rPr>
              <a:pPr>
                <a:spcBef>
                  <a:spcPct val="0"/>
                </a:spcBef>
              </a:pPr>
              <a:t>20</a:t>
            </a:fld>
            <a:endParaRPr lang="en-US" altLang="en-US">
              <a:cs typeface="Arial" panose="020B0604020202020204" pitchFamily="34" charset="0"/>
            </a:endParaRPr>
          </a:p>
        </p:txBody>
      </p:sp>
    </p:spTree>
    <p:extLst>
      <p:ext uri="{BB962C8B-B14F-4D97-AF65-F5344CB8AC3E}">
        <p14:creationId xmlns:p14="http://schemas.microsoft.com/office/powerpoint/2010/main" val="6303444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2A1DF922-85AE-4FC8-8F74-B4D483DF30DD}"/>
              </a:ext>
            </a:extLst>
          </p:cNvPr>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Rectangle 3">
            <a:extLst>
              <a:ext uri="{FF2B5EF4-FFF2-40B4-BE49-F238E27FC236}">
                <a16:creationId xmlns:a16="http://schemas.microsoft.com/office/drawing/2014/main" id="{6528D6CD-A8C2-8F4B-983D-D05BFF320413}"/>
              </a:ext>
            </a:extLst>
          </p:cNvPr>
          <p:cNvSpPr>
            <a:spLocks noGrp="1"/>
          </p:cNvSpPr>
          <p:nvPr>
            <p:ph type="body" idx="1"/>
          </p:nvPr>
        </p:nvSpPr>
        <p:spPr bwMode="auto"/>
        <p:txBody>
          <a:bodyPr wrap="square" numCol="1" anchor="t" anchorCtr="0" compatLnSpc="1">
            <a:prstTxWarp prst="textNoShape">
              <a:avLst/>
            </a:prstTxWarp>
          </a:bodyPr>
          <a:lstStyle/>
          <a:p>
            <a:pPr eaLnBrk="1" hangingPunct="1">
              <a:defRPr/>
            </a:pPr>
            <a:r>
              <a:rPr lang="en-US" dirty="0"/>
              <a:t>Instructor:</a:t>
            </a:r>
          </a:p>
          <a:p>
            <a:pPr eaLnBrk="1" hangingPunct="1">
              <a:defRPr/>
            </a:pPr>
            <a:endParaRPr lang="en-US" dirty="0"/>
          </a:p>
          <a:p>
            <a:pPr eaLnBrk="1" hangingPunct="1">
              <a:defRPr/>
            </a:pPr>
            <a:r>
              <a:rPr lang="en-US" dirty="0"/>
              <a:t>Ask participants to define healthcare wastes and identify some sources.</a:t>
            </a:r>
          </a:p>
          <a:p>
            <a:pPr eaLnBrk="1" hangingPunct="1">
              <a:defRPr/>
            </a:pPr>
            <a:r>
              <a:rPr lang="en-US" i="1" dirty="0"/>
              <a:t>Discuss mismanagement of wastes:</a:t>
            </a:r>
          </a:p>
          <a:p>
            <a:pPr marL="171450" indent="-171450" eaLnBrk="1" hangingPunct="1">
              <a:buFont typeface="Arial" pitchFamily="34" charset="0"/>
              <a:buChar char="•"/>
              <a:defRPr/>
            </a:pPr>
            <a:r>
              <a:rPr lang="en-US" i="1" dirty="0"/>
              <a:t>lack of segregation</a:t>
            </a:r>
          </a:p>
          <a:p>
            <a:pPr marL="171450" indent="-171450" eaLnBrk="1" hangingPunct="1">
              <a:buFont typeface="Arial" pitchFamily="34" charset="0"/>
              <a:buChar char="•"/>
              <a:defRPr/>
            </a:pPr>
            <a:r>
              <a:rPr lang="en-US" i="1" dirty="0"/>
              <a:t>Re-use of syringes</a:t>
            </a:r>
          </a:p>
          <a:p>
            <a:pPr eaLnBrk="1" hangingPunct="1">
              <a:defRPr/>
            </a:pPr>
            <a:endParaRPr lang="en-US" dirty="0"/>
          </a:p>
        </p:txBody>
      </p:sp>
    </p:spTree>
    <p:extLst>
      <p:ext uri="{BB962C8B-B14F-4D97-AF65-F5344CB8AC3E}">
        <p14:creationId xmlns:p14="http://schemas.microsoft.com/office/powerpoint/2010/main" val="16521360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190067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657266B6-F818-46D9-B21C-92ED43CF4376}"/>
              </a:ext>
            </a:extLst>
          </p:cNvPr>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Rectangle 3">
            <a:extLst>
              <a:ext uri="{FF2B5EF4-FFF2-40B4-BE49-F238E27FC236}">
                <a16:creationId xmlns:a16="http://schemas.microsoft.com/office/drawing/2014/main" id="{DEA873F4-9626-496A-94CB-54AD3ED4108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Healthcare waste can be:</a:t>
            </a:r>
          </a:p>
          <a:p>
            <a:r>
              <a:rPr lang="en-US" altLang="en-US" dirty="0"/>
              <a:t>Non-hazardous general wastes, comparable to domestic wastes</a:t>
            </a:r>
          </a:p>
          <a:p>
            <a:r>
              <a:rPr lang="en-US" altLang="en-US" dirty="0"/>
              <a:t>Potentially hazardous waste – waste that may have associated health risks</a:t>
            </a:r>
          </a:p>
          <a:p>
            <a:pPr eaLnBrk="1" hangingPunct="1"/>
            <a:endParaRPr lang="en-US" altLang="en-US" dirty="0"/>
          </a:p>
        </p:txBody>
      </p:sp>
    </p:spTree>
    <p:extLst>
      <p:ext uri="{BB962C8B-B14F-4D97-AF65-F5344CB8AC3E}">
        <p14:creationId xmlns:p14="http://schemas.microsoft.com/office/powerpoint/2010/main" val="27870360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a:extLst>
              <a:ext uri="{FF2B5EF4-FFF2-40B4-BE49-F238E27FC236}">
                <a16:creationId xmlns:a16="http://schemas.microsoft.com/office/drawing/2014/main" id="{17B78990-F806-468C-AA5B-6B116675E3A4}"/>
              </a:ext>
            </a:extLst>
          </p:cNvPr>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a:extLst>
              <a:ext uri="{FF2B5EF4-FFF2-40B4-BE49-F238E27FC236}">
                <a16:creationId xmlns:a16="http://schemas.microsoft.com/office/drawing/2014/main" id="{3B5D8A63-F6F2-4C85-B7D6-277864B2C57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a:t>See Chapter 2 of the WHO Blue Book. These categories will be discussed in greater detail in a later module.</a:t>
            </a:r>
          </a:p>
        </p:txBody>
      </p:sp>
      <p:sp>
        <p:nvSpPr>
          <p:cNvPr id="19460" name="Slide Number Placeholder 3">
            <a:extLst>
              <a:ext uri="{FF2B5EF4-FFF2-40B4-BE49-F238E27FC236}">
                <a16:creationId xmlns:a16="http://schemas.microsoft.com/office/drawing/2014/main" id="{E3F837EF-3EC0-418A-A749-2BF45E0B24F0}"/>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B016BE2C-2A54-464A-ACDE-869633DEF195}" type="slidenum">
              <a:rPr lang="en-US" altLang="en-US" smtClean="0"/>
              <a:pPr>
                <a:spcBef>
                  <a:spcPct val="0"/>
                </a:spcBef>
              </a:pPr>
              <a:t>7</a:t>
            </a:fld>
            <a:endParaRPr lang="en-US" altLang="en-US"/>
          </a:p>
        </p:txBody>
      </p:sp>
    </p:spTree>
    <p:extLst>
      <p:ext uri="{BB962C8B-B14F-4D97-AF65-F5344CB8AC3E}">
        <p14:creationId xmlns:p14="http://schemas.microsoft.com/office/powerpoint/2010/main" val="13239576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a:extLst>
              <a:ext uri="{FF2B5EF4-FFF2-40B4-BE49-F238E27FC236}">
                <a16:creationId xmlns:a16="http://schemas.microsoft.com/office/drawing/2014/main" id="{86806CEC-012A-4568-A338-98F6454B49EF}"/>
              </a:ext>
            </a:extLst>
          </p:cNvPr>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a:extLst>
              <a:ext uri="{FF2B5EF4-FFF2-40B4-BE49-F238E27FC236}">
                <a16:creationId xmlns:a16="http://schemas.microsoft.com/office/drawing/2014/main" id="{7E6C4278-2BD0-4D17-956B-BB9CC32716E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158750" indent="0">
              <a:buNone/>
            </a:pPr>
            <a:endParaRPr lang="en-US" altLang="en-US" dirty="0"/>
          </a:p>
        </p:txBody>
      </p:sp>
      <p:sp>
        <p:nvSpPr>
          <p:cNvPr id="27652" name="Slide Number Placeholder 3">
            <a:extLst>
              <a:ext uri="{FF2B5EF4-FFF2-40B4-BE49-F238E27FC236}">
                <a16:creationId xmlns:a16="http://schemas.microsoft.com/office/drawing/2014/main" id="{398F6074-847D-45A8-9C89-64CA89319810}"/>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E79A498-C99D-43B7-9FC1-C60CAD0A1C43}" type="slidenum">
              <a:rPr lang="en-US" altLang="en-US" smtClean="0">
                <a:cs typeface="Arial" panose="020B0604020202020204" pitchFamily="34" charset="0"/>
              </a:rPr>
              <a:pPr>
                <a:spcBef>
                  <a:spcPct val="0"/>
                </a:spcBef>
              </a:pPr>
              <a:t>8</a:t>
            </a:fld>
            <a:endParaRPr lang="en-US" altLang="en-US">
              <a:cs typeface="Arial" panose="020B0604020202020204" pitchFamily="34" charset="0"/>
            </a:endParaRPr>
          </a:p>
        </p:txBody>
      </p:sp>
    </p:spTree>
    <p:extLst>
      <p:ext uri="{BB962C8B-B14F-4D97-AF65-F5344CB8AC3E}">
        <p14:creationId xmlns:p14="http://schemas.microsoft.com/office/powerpoint/2010/main" val="4375511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a:extLst>
              <a:ext uri="{FF2B5EF4-FFF2-40B4-BE49-F238E27FC236}">
                <a16:creationId xmlns:a16="http://schemas.microsoft.com/office/drawing/2014/main" id="{3D968E9F-E0E6-4727-B6F6-9F4BCD6F6844}"/>
              </a:ext>
            </a:extLst>
          </p:cNvPr>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a:extLst>
              <a:ext uri="{FF2B5EF4-FFF2-40B4-BE49-F238E27FC236}">
                <a16:creationId xmlns:a16="http://schemas.microsoft.com/office/drawing/2014/main" id="{AA0E5A78-7450-41D0-9AD5-50FF9645750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t>Refer to Module 1 on classification based on health risks</a:t>
            </a:r>
          </a:p>
        </p:txBody>
      </p:sp>
      <p:sp>
        <p:nvSpPr>
          <p:cNvPr id="35844" name="Slide Number Placeholder 3">
            <a:extLst>
              <a:ext uri="{FF2B5EF4-FFF2-40B4-BE49-F238E27FC236}">
                <a16:creationId xmlns:a16="http://schemas.microsoft.com/office/drawing/2014/main" id="{A252D240-6DEA-42BE-9116-27D926F77BEA}"/>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D8EFB928-ADE1-4173-8739-88EA158A2A9F}" type="slidenum">
              <a:rPr lang="en-US" altLang="en-US" smtClean="0">
                <a:cs typeface="Arial" panose="020B0604020202020204" pitchFamily="34" charset="0"/>
              </a:rPr>
              <a:pPr>
                <a:spcBef>
                  <a:spcPct val="0"/>
                </a:spcBef>
              </a:pPr>
              <a:t>9</a:t>
            </a:fld>
            <a:endParaRPr lang="en-US" altLang="en-US">
              <a:cs typeface="Arial" panose="020B0604020202020204" pitchFamily="34" charset="0"/>
            </a:endParaRPr>
          </a:p>
        </p:txBody>
      </p:sp>
    </p:spTree>
    <p:extLst>
      <p:ext uri="{BB962C8B-B14F-4D97-AF65-F5344CB8AC3E}">
        <p14:creationId xmlns:p14="http://schemas.microsoft.com/office/powerpoint/2010/main" val="28804952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a:extLst>
              <a:ext uri="{FF2B5EF4-FFF2-40B4-BE49-F238E27FC236}">
                <a16:creationId xmlns:a16="http://schemas.microsoft.com/office/drawing/2014/main" id="{57698A94-9E9D-4141-A61D-86DCA0C7E8F1}"/>
              </a:ext>
            </a:extLst>
          </p:cNvPr>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a:extLst>
              <a:ext uri="{FF2B5EF4-FFF2-40B4-BE49-F238E27FC236}">
                <a16:creationId xmlns:a16="http://schemas.microsoft.com/office/drawing/2014/main" id="{89B88556-182A-494A-BE5C-4FEA0BC4E54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37892" name="Slide Number Placeholder 3">
            <a:extLst>
              <a:ext uri="{FF2B5EF4-FFF2-40B4-BE49-F238E27FC236}">
                <a16:creationId xmlns:a16="http://schemas.microsoft.com/office/drawing/2014/main" id="{8DCDC2C7-E898-449F-871F-B31C6D4A7472}"/>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093C2DE-7624-4949-B316-B6BB680EE250}" type="slidenum">
              <a:rPr lang="en-US" altLang="en-US" smtClean="0">
                <a:cs typeface="Arial" panose="020B0604020202020204" pitchFamily="34" charset="0"/>
              </a:rPr>
              <a:pPr>
                <a:spcBef>
                  <a:spcPct val="0"/>
                </a:spcBef>
              </a:pPr>
              <a:t>10</a:t>
            </a:fld>
            <a:endParaRPr lang="en-US" altLang="en-US">
              <a:cs typeface="Arial" panose="020B0604020202020204" pitchFamily="34" charset="0"/>
            </a:endParaRPr>
          </a:p>
        </p:txBody>
      </p:sp>
    </p:spTree>
    <p:extLst>
      <p:ext uri="{BB962C8B-B14F-4D97-AF65-F5344CB8AC3E}">
        <p14:creationId xmlns:p14="http://schemas.microsoft.com/office/powerpoint/2010/main" val="13302157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a:extLst>
              <a:ext uri="{FF2B5EF4-FFF2-40B4-BE49-F238E27FC236}">
                <a16:creationId xmlns:a16="http://schemas.microsoft.com/office/drawing/2014/main" id="{813284C2-EE97-455D-8E91-8F478B506AAB}"/>
              </a:ext>
            </a:extLst>
          </p:cNvPr>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a:extLst>
              <a:ext uri="{FF2B5EF4-FFF2-40B4-BE49-F238E27FC236}">
                <a16:creationId xmlns:a16="http://schemas.microsoft.com/office/drawing/2014/main" id="{D7E9E189-F82E-4773-92FB-1C27FAB8FA7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41988" name="Slide Number Placeholder 3">
            <a:extLst>
              <a:ext uri="{FF2B5EF4-FFF2-40B4-BE49-F238E27FC236}">
                <a16:creationId xmlns:a16="http://schemas.microsoft.com/office/drawing/2014/main" id="{19A30958-2160-41E9-A6CD-321ECEAE73BB}"/>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ECE6C968-AC38-4233-B8A7-8A92DB494240}" type="slidenum">
              <a:rPr lang="en-US" altLang="en-US" smtClean="0">
                <a:cs typeface="Arial" panose="020B0604020202020204" pitchFamily="34" charset="0"/>
              </a:rPr>
              <a:pPr>
                <a:spcBef>
                  <a:spcPct val="0"/>
                </a:spcBef>
              </a:pPr>
              <a:t>11</a:t>
            </a:fld>
            <a:endParaRPr lang="en-US" altLang="en-US">
              <a:cs typeface="Arial" panose="020B0604020202020204" pitchFamily="34" charset="0"/>
            </a:endParaRPr>
          </a:p>
        </p:txBody>
      </p:sp>
    </p:spTree>
    <p:extLst>
      <p:ext uri="{BB962C8B-B14F-4D97-AF65-F5344CB8AC3E}">
        <p14:creationId xmlns:p14="http://schemas.microsoft.com/office/powerpoint/2010/main" val="18748657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tiff"/><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E"/>
          </a:p>
        </p:txBody>
      </p:sp>
      <p:sp>
        <p:nvSpPr>
          <p:cNvPr id="3" name="Content Placeholder 2"/>
          <p:cNvSpPr>
            <a:spLocks noGrp="1"/>
          </p:cNvSpPr>
          <p:nvPr>
            <p:ph idx="1"/>
          </p:nvPr>
        </p:nvSpPr>
        <p:spPr/>
        <p:txBody>
          <a:bodyPr>
            <a:noAutofit/>
          </a:bodyPr>
          <a:lstStyle/>
          <a:p>
            <a:pPr lvl="0"/>
            <a:r>
              <a:rPr lang="en-US"/>
              <a:t>Click to edit Master text styles</a:t>
            </a:r>
          </a:p>
          <a:p>
            <a:pPr lvl="1"/>
            <a:r>
              <a:rPr lang="en-US"/>
              <a:t>Second level</a:t>
            </a:r>
          </a:p>
          <a:p>
            <a:pPr lvl="2"/>
            <a:r>
              <a:rPr lang="en-US"/>
              <a:t>Third level</a:t>
            </a:r>
          </a:p>
        </p:txBody>
      </p:sp>
      <p:sp>
        <p:nvSpPr>
          <p:cNvPr id="4" name="Date Placeholder 3"/>
          <p:cNvSpPr>
            <a:spLocks noGrp="1"/>
          </p:cNvSpPr>
          <p:nvPr>
            <p:ph type="dt" sz="half" idx="10"/>
          </p:nvPr>
        </p:nvSpPr>
        <p:spPr/>
        <p:txBody>
          <a:bodyPr/>
          <a:lstStyle/>
          <a:p>
            <a:fld id="{B61BEF0D-F0BB-DE4B-95CE-6DB70DBA9567}" type="datetimeFigureOut">
              <a:rPr lang="en-US" smtClean="0"/>
              <a:pPr/>
              <a:t>11/5/2025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81771266"/>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E" dirty="0"/>
          </a:p>
        </p:txBody>
      </p:sp>
      <p:sp>
        <p:nvSpPr>
          <p:cNvPr id="3" name="Content Placeholder 2"/>
          <p:cNvSpPr>
            <a:spLocks noGrp="1"/>
          </p:cNvSpPr>
          <p:nvPr>
            <p:ph idx="1"/>
          </p:nvPr>
        </p:nvSpPr>
        <p:spPr/>
        <p:txBody>
          <a:bodyPr>
            <a:noAutofit/>
          </a:bodyPr>
          <a:lstStyle/>
          <a:p>
            <a:pPr lvl="0"/>
            <a:r>
              <a:rPr lang="en-US"/>
              <a:t>Edit Master text styles</a:t>
            </a:r>
          </a:p>
          <a:p>
            <a:pPr lvl="1"/>
            <a:r>
              <a:rPr lang="en-US"/>
              <a:t>Second level</a:t>
            </a:r>
          </a:p>
          <a:p>
            <a:pPr lvl="2"/>
            <a:r>
              <a:rPr lang="en-US"/>
              <a:t>Third level</a:t>
            </a:r>
          </a:p>
        </p:txBody>
      </p:sp>
      <p:sp>
        <p:nvSpPr>
          <p:cNvPr id="4" name="Date Placeholder 3"/>
          <p:cNvSpPr>
            <a:spLocks noGrp="1"/>
          </p:cNvSpPr>
          <p:nvPr>
            <p:ph type="dt" sz="half" idx="10"/>
          </p:nvPr>
        </p:nvSpPr>
        <p:spPr/>
        <p:txBody>
          <a:bodyPr/>
          <a:lstStyle/>
          <a:p>
            <a:fld id="{2A6E3025-240C-44B1-AED0-4F77AEC8B4CD}" type="datetimeFigureOut">
              <a:rPr lang="en-IE" smtClean="0"/>
              <a:pPr/>
              <a:t>05/11/2025</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66D7C2A8-3574-48AF-9B9F-6538CE887783}" type="slidenum">
              <a:rPr lang="en-IE" smtClean="0"/>
              <a:pPr/>
              <a:t>‹#›</a:t>
            </a:fld>
            <a:endParaRPr lang="en-IE"/>
          </a:p>
        </p:txBody>
      </p:sp>
      <p:sp>
        <p:nvSpPr>
          <p:cNvPr id="8" name="Text Placeholder 7"/>
          <p:cNvSpPr>
            <a:spLocks noGrp="1"/>
          </p:cNvSpPr>
          <p:nvPr>
            <p:ph type="body" sz="quarter" idx="13"/>
          </p:nvPr>
        </p:nvSpPr>
        <p:spPr>
          <a:xfrm>
            <a:off x="639160" y="792880"/>
            <a:ext cx="7869114" cy="435769"/>
          </a:xfrm>
        </p:spPr>
        <p:txBody>
          <a:bodyPr tIns="0">
            <a:noAutofit/>
          </a:bodyPr>
          <a:lstStyle>
            <a:lvl1pPr marL="0" indent="0">
              <a:buNone/>
              <a:defRPr sz="2100">
                <a:solidFill>
                  <a:schemeClr val="accent1"/>
                </a:solidFill>
              </a:defRPr>
            </a:lvl1pPr>
          </a:lstStyle>
          <a:p>
            <a:pPr lvl="0"/>
            <a:r>
              <a:rPr lang="en-US"/>
              <a:t>Edit Master text styles</a:t>
            </a:r>
          </a:p>
        </p:txBody>
      </p:sp>
    </p:spTree>
    <p:extLst>
      <p:ext uri="{BB962C8B-B14F-4D97-AF65-F5344CB8AC3E}">
        <p14:creationId xmlns:p14="http://schemas.microsoft.com/office/powerpoint/2010/main" val="14005031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Wid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E"/>
          </a:p>
        </p:txBody>
      </p:sp>
      <p:sp>
        <p:nvSpPr>
          <p:cNvPr id="3" name="Content Placeholder 2"/>
          <p:cNvSpPr>
            <a:spLocks noGrp="1"/>
          </p:cNvSpPr>
          <p:nvPr>
            <p:ph idx="1"/>
          </p:nvPr>
        </p:nvSpPr>
        <p:spPr>
          <a:xfrm>
            <a:off x="639160" y="1407319"/>
            <a:ext cx="7869114" cy="3064669"/>
          </a:xfrm>
        </p:spPr>
        <p:txBody>
          <a:bodyPr>
            <a:noAutofit/>
          </a:bodyPr>
          <a:lstStyle/>
          <a:p>
            <a:pPr lvl="0"/>
            <a:r>
              <a:rPr lang="en-US"/>
              <a:t>Edit Master text styles</a:t>
            </a:r>
          </a:p>
          <a:p>
            <a:pPr lvl="1"/>
            <a:r>
              <a:rPr lang="en-US"/>
              <a:t>Second level</a:t>
            </a:r>
          </a:p>
          <a:p>
            <a:pPr lvl="2"/>
            <a:r>
              <a:rPr lang="en-US"/>
              <a:t>Third level</a:t>
            </a:r>
          </a:p>
        </p:txBody>
      </p:sp>
      <p:sp>
        <p:nvSpPr>
          <p:cNvPr id="7" name="Text Placeholder 7"/>
          <p:cNvSpPr>
            <a:spLocks noGrp="1"/>
          </p:cNvSpPr>
          <p:nvPr>
            <p:ph type="body" sz="quarter" idx="13"/>
          </p:nvPr>
        </p:nvSpPr>
        <p:spPr>
          <a:xfrm>
            <a:off x="639160" y="794718"/>
            <a:ext cx="7869114" cy="435769"/>
          </a:xfrm>
        </p:spPr>
        <p:txBody>
          <a:bodyPr tIns="0">
            <a:noAutofit/>
          </a:bodyPr>
          <a:lstStyle>
            <a:lvl1pPr marL="0" indent="0">
              <a:buNone/>
              <a:defRPr sz="2100">
                <a:solidFill>
                  <a:schemeClr val="accent1"/>
                </a:solidFill>
              </a:defRPr>
            </a:lvl1pPr>
          </a:lstStyle>
          <a:p>
            <a:pPr lvl="0"/>
            <a:r>
              <a:rPr lang="en-US"/>
              <a:t>Edit Master text styles</a:t>
            </a:r>
          </a:p>
        </p:txBody>
      </p:sp>
      <p:sp>
        <p:nvSpPr>
          <p:cNvPr id="9" name="Date Placeholder 8"/>
          <p:cNvSpPr>
            <a:spLocks noGrp="1"/>
          </p:cNvSpPr>
          <p:nvPr>
            <p:ph type="dt" sz="half" idx="14"/>
          </p:nvPr>
        </p:nvSpPr>
        <p:spPr/>
        <p:txBody>
          <a:bodyPr/>
          <a:lstStyle/>
          <a:p>
            <a:fld id="{2A6E3025-240C-44B1-AED0-4F77AEC8B4CD}" type="datetimeFigureOut">
              <a:rPr lang="en-IE" smtClean="0"/>
              <a:pPr/>
              <a:t>05/11/2025</a:t>
            </a:fld>
            <a:endParaRPr lang="en-IE" dirty="0"/>
          </a:p>
        </p:txBody>
      </p:sp>
      <p:sp>
        <p:nvSpPr>
          <p:cNvPr id="10" name="Footer Placeholder 9"/>
          <p:cNvSpPr>
            <a:spLocks noGrp="1"/>
          </p:cNvSpPr>
          <p:nvPr>
            <p:ph type="ftr" sz="quarter" idx="15"/>
          </p:nvPr>
        </p:nvSpPr>
        <p:spPr/>
        <p:txBody>
          <a:bodyPr/>
          <a:lstStyle/>
          <a:p>
            <a:endParaRPr lang="en-IE" dirty="0"/>
          </a:p>
        </p:txBody>
      </p:sp>
      <p:sp>
        <p:nvSpPr>
          <p:cNvPr id="11" name="Slide Number Placeholder 10"/>
          <p:cNvSpPr>
            <a:spLocks noGrp="1"/>
          </p:cNvSpPr>
          <p:nvPr>
            <p:ph type="sldNum" sz="quarter" idx="16"/>
          </p:nvPr>
        </p:nvSpPr>
        <p:spPr/>
        <p:txBody>
          <a:bodyPr/>
          <a:lstStyle/>
          <a:p>
            <a:fld id="{66D7C2A8-3574-48AF-9B9F-6538CE887783}" type="slidenum">
              <a:rPr lang="en-IE" smtClean="0"/>
              <a:pPr/>
              <a:t>‹#›</a:t>
            </a:fld>
            <a:endParaRPr lang="en-IE" dirty="0"/>
          </a:p>
        </p:txBody>
      </p:sp>
    </p:spTree>
    <p:extLst>
      <p:ext uri="{BB962C8B-B14F-4D97-AF65-F5344CB8AC3E}">
        <p14:creationId xmlns:p14="http://schemas.microsoft.com/office/powerpoint/2010/main" val="18844961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Graph with double head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E"/>
          </a:p>
        </p:txBody>
      </p:sp>
      <p:sp>
        <p:nvSpPr>
          <p:cNvPr id="4" name="Date Placeholder 3"/>
          <p:cNvSpPr>
            <a:spLocks noGrp="1"/>
          </p:cNvSpPr>
          <p:nvPr>
            <p:ph type="dt" sz="half" idx="10"/>
          </p:nvPr>
        </p:nvSpPr>
        <p:spPr/>
        <p:txBody>
          <a:bodyPr/>
          <a:lstStyle/>
          <a:p>
            <a:fld id="{2A6E3025-240C-44B1-AED0-4F77AEC8B4CD}" type="datetimeFigureOut">
              <a:rPr lang="en-IE" smtClean="0"/>
              <a:pPr/>
              <a:t>05/11/2025</a:t>
            </a:fld>
            <a:endParaRPr lang="en-IE"/>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66D7C2A8-3574-48AF-9B9F-6538CE887783}" type="slidenum">
              <a:rPr lang="en-IE" smtClean="0"/>
              <a:pPr/>
              <a:t>‹#›</a:t>
            </a:fld>
            <a:endParaRPr lang="en-IE"/>
          </a:p>
        </p:txBody>
      </p:sp>
      <p:sp>
        <p:nvSpPr>
          <p:cNvPr id="7" name="Text Placeholder 7"/>
          <p:cNvSpPr>
            <a:spLocks noGrp="1"/>
          </p:cNvSpPr>
          <p:nvPr>
            <p:ph type="body" sz="quarter" idx="13"/>
          </p:nvPr>
        </p:nvSpPr>
        <p:spPr>
          <a:xfrm>
            <a:off x="639160" y="800026"/>
            <a:ext cx="7869114" cy="435769"/>
          </a:xfrm>
        </p:spPr>
        <p:txBody>
          <a:bodyPr tIns="0">
            <a:noAutofit/>
          </a:bodyPr>
          <a:lstStyle>
            <a:lvl1pPr marL="0" indent="0">
              <a:buNone/>
              <a:defRPr sz="2100">
                <a:solidFill>
                  <a:schemeClr val="accent1"/>
                </a:solidFill>
              </a:defRPr>
            </a:lvl1pPr>
          </a:lstStyle>
          <a:p>
            <a:pPr lvl="0"/>
            <a:r>
              <a:rPr lang="en-US"/>
              <a:t>Edit Master text styles</a:t>
            </a:r>
          </a:p>
        </p:txBody>
      </p:sp>
      <p:sp>
        <p:nvSpPr>
          <p:cNvPr id="9" name="Text Placeholder 7"/>
          <p:cNvSpPr>
            <a:spLocks noGrp="1"/>
          </p:cNvSpPr>
          <p:nvPr>
            <p:ph type="body" sz="quarter" idx="14"/>
          </p:nvPr>
        </p:nvSpPr>
        <p:spPr>
          <a:xfrm>
            <a:off x="639160" y="1513002"/>
            <a:ext cx="7692688" cy="328308"/>
          </a:xfrm>
          <a:solidFill>
            <a:schemeClr val="accent4"/>
          </a:solidFill>
        </p:spPr>
        <p:txBody>
          <a:bodyPr tIns="72000" bIns="0" anchor="ctr" anchorCtr="0">
            <a:noAutofit/>
          </a:bodyPr>
          <a:lstStyle>
            <a:lvl1pPr marL="0" indent="0" algn="ctr">
              <a:buNone/>
              <a:defRPr sz="900" b="1">
                <a:solidFill>
                  <a:schemeClr val="bg1"/>
                </a:solidFill>
              </a:defRPr>
            </a:lvl1pPr>
          </a:lstStyle>
          <a:p>
            <a:pPr lvl="0"/>
            <a:r>
              <a:rPr lang="en-US"/>
              <a:t>Edit Master text styles</a:t>
            </a:r>
          </a:p>
        </p:txBody>
      </p:sp>
      <p:sp>
        <p:nvSpPr>
          <p:cNvPr id="11" name="Table Placeholder 10"/>
          <p:cNvSpPr>
            <a:spLocks noGrp="1"/>
          </p:cNvSpPr>
          <p:nvPr>
            <p:ph type="tbl" sz="quarter" idx="15"/>
          </p:nvPr>
        </p:nvSpPr>
        <p:spPr>
          <a:xfrm>
            <a:off x="639160" y="1841898"/>
            <a:ext cx="7685690" cy="2108596"/>
          </a:xfrm>
        </p:spPr>
        <p:txBody>
          <a:bodyPr/>
          <a:lstStyle/>
          <a:p>
            <a:r>
              <a:rPr lang="en-US"/>
              <a:t>Click icon to add table</a:t>
            </a:r>
            <a:endParaRPr lang="en-IE"/>
          </a:p>
        </p:txBody>
      </p:sp>
      <p:sp>
        <p:nvSpPr>
          <p:cNvPr id="12" name="Text Placeholder 7"/>
          <p:cNvSpPr>
            <a:spLocks noGrp="1"/>
          </p:cNvSpPr>
          <p:nvPr>
            <p:ph type="body" sz="quarter" idx="16"/>
          </p:nvPr>
        </p:nvSpPr>
        <p:spPr>
          <a:xfrm>
            <a:off x="640236" y="4329113"/>
            <a:ext cx="3741264" cy="194202"/>
          </a:xfrm>
        </p:spPr>
        <p:txBody>
          <a:bodyPr tIns="0">
            <a:noAutofit/>
          </a:bodyPr>
          <a:lstStyle>
            <a:lvl1pPr marL="0" indent="0" algn="l">
              <a:buNone/>
              <a:defRPr sz="900">
                <a:solidFill>
                  <a:schemeClr val="tx2"/>
                </a:solidFill>
              </a:defRPr>
            </a:lvl1pPr>
          </a:lstStyle>
          <a:p>
            <a:pPr lvl="0"/>
            <a:r>
              <a:rPr lang="en-US"/>
              <a:t>Edit Master text styles</a:t>
            </a:r>
          </a:p>
        </p:txBody>
      </p:sp>
    </p:spTree>
    <p:extLst>
      <p:ext uri="{BB962C8B-B14F-4D97-AF65-F5344CB8AC3E}">
        <p14:creationId xmlns:p14="http://schemas.microsoft.com/office/powerpoint/2010/main" val="33895682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E"/>
          </a:p>
        </p:txBody>
      </p:sp>
      <p:sp>
        <p:nvSpPr>
          <p:cNvPr id="3" name="Content Placeholder 2"/>
          <p:cNvSpPr>
            <a:spLocks noGrp="1"/>
          </p:cNvSpPr>
          <p:nvPr>
            <p:ph sz="half" idx="1"/>
          </p:nvPr>
        </p:nvSpPr>
        <p:spPr>
          <a:xfrm>
            <a:off x="639160" y="1514475"/>
            <a:ext cx="3389915" cy="2879788"/>
          </a:xfrm>
        </p:spPr>
        <p:txBody>
          <a:bodyPr>
            <a:noAutofit/>
          </a:bodyPr>
          <a:lstStyle/>
          <a:p>
            <a:pPr lvl="0"/>
            <a:r>
              <a:rPr lang="en-US"/>
              <a:t>Edit Master text styles</a:t>
            </a:r>
          </a:p>
          <a:p>
            <a:pPr lvl="1"/>
            <a:r>
              <a:rPr lang="en-US"/>
              <a:t>Second level</a:t>
            </a:r>
          </a:p>
          <a:p>
            <a:pPr lvl="2"/>
            <a:r>
              <a:rPr lang="en-US"/>
              <a:t>Third level</a:t>
            </a:r>
          </a:p>
        </p:txBody>
      </p:sp>
      <p:sp>
        <p:nvSpPr>
          <p:cNvPr id="4" name="Content Placeholder 3"/>
          <p:cNvSpPr>
            <a:spLocks noGrp="1"/>
          </p:cNvSpPr>
          <p:nvPr>
            <p:ph sz="half" idx="2"/>
          </p:nvPr>
        </p:nvSpPr>
        <p:spPr>
          <a:xfrm>
            <a:off x="4438650" y="1514475"/>
            <a:ext cx="4069624" cy="2879788"/>
          </a:xfrm>
        </p:spPr>
        <p:txBody>
          <a:bodyPr>
            <a:noAutofit/>
          </a:bodyPr>
          <a:lstStyle/>
          <a:p>
            <a:pPr lvl="0"/>
            <a:r>
              <a:rPr lang="en-US"/>
              <a:t>Edit Master text styles</a:t>
            </a:r>
          </a:p>
          <a:p>
            <a:pPr lvl="1"/>
            <a:r>
              <a:rPr lang="en-US"/>
              <a:t>Second level</a:t>
            </a:r>
          </a:p>
          <a:p>
            <a:pPr lvl="2"/>
            <a:r>
              <a:rPr lang="en-US"/>
              <a:t>Third level</a:t>
            </a:r>
          </a:p>
        </p:txBody>
      </p:sp>
      <p:sp>
        <p:nvSpPr>
          <p:cNvPr id="5" name="Date Placeholder 4"/>
          <p:cNvSpPr>
            <a:spLocks noGrp="1"/>
          </p:cNvSpPr>
          <p:nvPr>
            <p:ph type="dt" sz="half" idx="10"/>
          </p:nvPr>
        </p:nvSpPr>
        <p:spPr/>
        <p:txBody>
          <a:bodyPr/>
          <a:lstStyle/>
          <a:p>
            <a:fld id="{2A6E3025-240C-44B1-AED0-4F77AEC8B4CD}" type="datetimeFigureOut">
              <a:rPr lang="en-IE" smtClean="0"/>
              <a:pPr/>
              <a:t>05/11/2025</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66D7C2A8-3574-48AF-9B9F-6538CE887783}" type="slidenum">
              <a:rPr lang="en-IE" smtClean="0"/>
              <a:pPr/>
              <a:t>‹#›</a:t>
            </a:fld>
            <a:endParaRPr lang="en-IE"/>
          </a:p>
        </p:txBody>
      </p:sp>
      <p:sp>
        <p:nvSpPr>
          <p:cNvPr id="8" name="Text Placeholder 7"/>
          <p:cNvSpPr>
            <a:spLocks noGrp="1"/>
          </p:cNvSpPr>
          <p:nvPr>
            <p:ph type="body" sz="quarter" idx="13"/>
          </p:nvPr>
        </p:nvSpPr>
        <p:spPr>
          <a:xfrm>
            <a:off x="639160" y="800026"/>
            <a:ext cx="7869114" cy="435769"/>
          </a:xfrm>
        </p:spPr>
        <p:txBody>
          <a:bodyPr tIns="0">
            <a:noAutofit/>
          </a:bodyPr>
          <a:lstStyle>
            <a:lvl1pPr marL="0" indent="0">
              <a:buNone/>
              <a:defRPr sz="2100">
                <a:solidFill>
                  <a:schemeClr val="accent1"/>
                </a:solidFill>
              </a:defRPr>
            </a:lvl1pPr>
          </a:lstStyle>
          <a:p>
            <a:pPr lvl="0"/>
            <a:r>
              <a:rPr lang="en-US"/>
              <a:t>Edit Master text styles</a:t>
            </a:r>
          </a:p>
        </p:txBody>
      </p:sp>
    </p:spTree>
    <p:extLst>
      <p:ext uri="{BB962C8B-B14F-4D97-AF65-F5344CB8AC3E}">
        <p14:creationId xmlns:p14="http://schemas.microsoft.com/office/powerpoint/2010/main" val="3088770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2A6E3025-240C-44B1-AED0-4F77AEC8B4CD}" type="datetimeFigureOut">
              <a:rPr lang="en-IE" smtClean="0"/>
              <a:pPr/>
              <a:t>05/11/2025</a:t>
            </a:fld>
            <a:endParaRPr lang="en-IE"/>
          </a:p>
        </p:txBody>
      </p:sp>
      <p:sp>
        <p:nvSpPr>
          <p:cNvPr id="8" name="Footer Placeholder 7"/>
          <p:cNvSpPr>
            <a:spLocks noGrp="1"/>
          </p:cNvSpPr>
          <p:nvPr>
            <p:ph type="ftr" sz="quarter" idx="11"/>
          </p:nvPr>
        </p:nvSpPr>
        <p:spPr/>
        <p:txBody>
          <a:bodyPr/>
          <a:lstStyle/>
          <a:p>
            <a:endParaRPr lang="en-IE"/>
          </a:p>
        </p:txBody>
      </p:sp>
      <p:sp>
        <p:nvSpPr>
          <p:cNvPr id="9" name="Slide Number Placeholder 8"/>
          <p:cNvSpPr>
            <a:spLocks noGrp="1"/>
          </p:cNvSpPr>
          <p:nvPr>
            <p:ph type="sldNum" sz="quarter" idx="12"/>
          </p:nvPr>
        </p:nvSpPr>
        <p:spPr/>
        <p:txBody>
          <a:bodyPr/>
          <a:lstStyle/>
          <a:p>
            <a:fld id="{66D7C2A8-3574-48AF-9B9F-6538CE887783}" type="slidenum">
              <a:rPr lang="en-IE" smtClean="0"/>
              <a:pPr/>
              <a:t>‹#›</a:t>
            </a:fld>
            <a:endParaRPr lang="en-IE"/>
          </a:p>
        </p:txBody>
      </p:sp>
      <p:sp>
        <p:nvSpPr>
          <p:cNvPr id="10" name="Title 9"/>
          <p:cNvSpPr>
            <a:spLocks noGrp="1"/>
          </p:cNvSpPr>
          <p:nvPr>
            <p:ph type="title"/>
          </p:nvPr>
        </p:nvSpPr>
        <p:spPr/>
        <p:txBody>
          <a:bodyPr/>
          <a:lstStyle/>
          <a:p>
            <a:r>
              <a:rPr lang="en-US"/>
              <a:t>Click to edit Master title style</a:t>
            </a:r>
            <a:endParaRPr lang="en-IE" dirty="0"/>
          </a:p>
        </p:txBody>
      </p:sp>
      <p:sp>
        <p:nvSpPr>
          <p:cNvPr id="11" name="Text Placeholder 7"/>
          <p:cNvSpPr>
            <a:spLocks noGrp="1"/>
          </p:cNvSpPr>
          <p:nvPr>
            <p:ph type="body" sz="quarter" idx="13"/>
          </p:nvPr>
        </p:nvSpPr>
        <p:spPr>
          <a:xfrm>
            <a:off x="639160" y="800026"/>
            <a:ext cx="7869114" cy="435769"/>
          </a:xfrm>
        </p:spPr>
        <p:txBody>
          <a:bodyPr tIns="0">
            <a:noAutofit/>
          </a:bodyPr>
          <a:lstStyle>
            <a:lvl1pPr marL="0" indent="0">
              <a:buNone/>
              <a:defRPr sz="2100">
                <a:solidFill>
                  <a:schemeClr val="accent1"/>
                </a:solidFill>
              </a:defRPr>
            </a:lvl1pPr>
          </a:lstStyle>
          <a:p>
            <a:pPr lvl="0"/>
            <a:r>
              <a:rPr lang="en-US"/>
              <a:t>Edit Master text styles</a:t>
            </a:r>
          </a:p>
        </p:txBody>
      </p:sp>
      <p:sp>
        <p:nvSpPr>
          <p:cNvPr id="12" name="Text Placeholder 2"/>
          <p:cNvSpPr>
            <a:spLocks noGrp="1"/>
          </p:cNvSpPr>
          <p:nvPr>
            <p:ph type="body" idx="1"/>
          </p:nvPr>
        </p:nvSpPr>
        <p:spPr>
          <a:xfrm>
            <a:off x="644434" y="1359456"/>
            <a:ext cx="6426926" cy="434038"/>
          </a:xfrm>
        </p:spPr>
        <p:txBody>
          <a:bodyPr bIns="0" anchor="b">
            <a:noAutofit/>
          </a:bodyPr>
          <a:lstStyle>
            <a:lvl1pPr marL="0" indent="0">
              <a:buNone/>
              <a:defRPr sz="1650" b="1">
                <a:solidFill>
                  <a:schemeClr val="accent2"/>
                </a:solidFill>
              </a:defRPr>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Edit Master text styles</a:t>
            </a:r>
          </a:p>
        </p:txBody>
      </p:sp>
      <p:sp>
        <p:nvSpPr>
          <p:cNvPr id="13" name="Content Placeholder 3"/>
          <p:cNvSpPr>
            <a:spLocks noGrp="1"/>
          </p:cNvSpPr>
          <p:nvPr>
            <p:ph sz="half" idx="2"/>
          </p:nvPr>
        </p:nvSpPr>
        <p:spPr>
          <a:xfrm>
            <a:off x="644434" y="1781691"/>
            <a:ext cx="6426926" cy="1033354"/>
          </a:xfrm>
        </p:spPr>
        <p:txBody>
          <a:bodyPr/>
          <a:lstStyle/>
          <a:p>
            <a:pPr lvl="0"/>
            <a:r>
              <a:rPr lang="en-US"/>
              <a:t>Edit Master text styles</a:t>
            </a:r>
          </a:p>
          <a:p>
            <a:pPr lvl="1"/>
            <a:r>
              <a:rPr lang="en-US"/>
              <a:t>Second level</a:t>
            </a:r>
          </a:p>
          <a:p>
            <a:pPr lvl="2"/>
            <a:r>
              <a:rPr lang="en-US"/>
              <a:t>Third level</a:t>
            </a:r>
          </a:p>
        </p:txBody>
      </p:sp>
      <p:sp>
        <p:nvSpPr>
          <p:cNvPr id="14" name="Text Placeholder 4"/>
          <p:cNvSpPr>
            <a:spLocks noGrp="1"/>
          </p:cNvSpPr>
          <p:nvPr>
            <p:ph type="body" sz="quarter" idx="3"/>
          </p:nvPr>
        </p:nvSpPr>
        <p:spPr>
          <a:xfrm>
            <a:off x="644434" y="2916285"/>
            <a:ext cx="6426926" cy="434038"/>
          </a:xfrm>
        </p:spPr>
        <p:txBody>
          <a:bodyPr bIns="0" anchor="b">
            <a:noAutofit/>
          </a:bodyPr>
          <a:lstStyle>
            <a:lvl1pPr marL="0" indent="0">
              <a:buNone/>
              <a:defRPr sz="1650" b="1">
                <a:solidFill>
                  <a:schemeClr val="accent2"/>
                </a:solidFill>
              </a:defRPr>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Edit Master text styles</a:t>
            </a:r>
          </a:p>
        </p:txBody>
      </p:sp>
      <p:sp>
        <p:nvSpPr>
          <p:cNvPr id="15" name="Content Placeholder 5"/>
          <p:cNvSpPr>
            <a:spLocks noGrp="1"/>
          </p:cNvSpPr>
          <p:nvPr>
            <p:ph sz="quarter" idx="4"/>
          </p:nvPr>
        </p:nvSpPr>
        <p:spPr>
          <a:xfrm>
            <a:off x="644434" y="3338520"/>
            <a:ext cx="6426926" cy="1033354"/>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5955818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E" dirty="0"/>
          </a:p>
        </p:txBody>
      </p:sp>
      <p:sp>
        <p:nvSpPr>
          <p:cNvPr id="3" name="Date Placeholder 2"/>
          <p:cNvSpPr>
            <a:spLocks noGrp="1"/>
          </p:cNvSpPr>
          <p:nvPr>
            <p:ph type="dt" sz="half" idx="10"/>
          </p:nvPr>
        </p:nvSpPr>
        <p:spPr/>
        <p:txBody>
          <a:bodyPr/>
          <a:lstStyle/>
          <a:p>
            <a:fld id="{2A6E3025-240C-44B1-AED0-4F77AEC8B4CD}" type="datetimeFigureOut">
              <a:rPr lang="en-IE" smtClean="0"/>
              <a:pPr/>
              <a:t>05/11/2025</a:t>
            </a:fld>
            <a:endParaRPr lang="en-IE"/>
          </a:p>
        </p:txBody>
      </p:sp>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p:txBody>
          <a:bodyPr/>
          <a:lstStyle/>
          <a:p>
            <a:fld id="{66D7C2A8-3574-48AF-9B9F-6538CE887783}" type="slidenum">
              <a:rPr lang="en-IE" smtClean="0"/>
              <a:pPr/>
              <a:t>‹#›</a:t>
            </a:fld>
            <a:endParaRPr lang="en-IE"/>
          </a:p>
        </p:txBody>
      </p:sp>
      <p:sp>
        <p:nvSpPr>
          <p:cNvPr id="6" name="Text Placeholder 7"/>
          <p:cNvSpPr>
            <a:spLocks noGrp="1"/>
          </p:cNvSpPr>
          <p:nvPr>
            <p:ph type="body" sz="quarter" idx="13"/>
          </p:nvPr>
        </p:nvSpPr>
        <p:spPr>
          <a:xfrm>
            <a:off x="639160" y="800026"/>
            <a:ext cx="7869114" cy="435769"/>
          </a:xfrm>
        </p:spPr>
        <p:txBody>
          <a:bodyPr tIns="0">
            <a:noAutofit/>
          </a:bodyPr>
          <a:lstStyle>
            <a:lvl1pPr marL="0" indent="0">
              <a:buNone/>
              <a:defRPr sz="2100">
                <a:solidFill>
                  <a:schemeClr val="accent1"/>
                </a:solidFill>
              </a:defRPr>
            </a:lvl1pPr>
          </a:lstStyle>
          <a:p>
            <a:pPr lvl="0"/>
            <a:r>
              <a:rPr lang="en-US"/>
              <a:t>Edit Master text styles</a:t>
            </a:r>
          </a:p>
        </p:txBody>
      </p:sp>
    </p:spTree>
    <p:extLst>
      <p:ext uri="{BB962C8B-B14F-4D97-AF65-F5344CB8AC3E}">
        <p14:creationId xmlns:p14="http://schemas.microsoft.com/office/powerpoint/2010/main" val="34879544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ext &amp; Imag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39160" y="433388"/>
            <a:ext cx="3683524" cy="380925"/>
          </a:xfrm>
        </p:spPr>
        <p:txBody>
          <a:bodyPr/>
          <a:lstStyle/>
          <a:p>
            <a:r>
              <a:rPr lang="en-US" dirty="0"/>
              <a:t>Click to edit title style</a:t>
            </a:r>
            <a:endParaRPr lang="en-IE" dirty="0"/>
          </a:p>
        </p:txBody>
      </p:sp>
      <p:sp>
        <p:nvSpPr>
          <p:cNvPr id="3" name="Content Placeholder 2"/>
          <p:cNvSpPr>
            <a:spLocks noGrp="1"/>
          </p:cNvSpPr>
          <p:nvPr>
            <p:ph sz="half" idx="1"/>
          </p:nvPr>
        </p:nvSpPr>
        <p:spPr>
          <a:xfrm>
            <a:off x="639160" y="1435231"/>
            <a:ext cx="3683524" cy="3047216"/>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E" dirty="0"/>
          </a:p>
        </p:txBody>
      </p:sp>
      <p:sp>
        <p:nvSpPr>
          <p:cNvPr id="5" name="Date Placeholder 4"/>
          <p:cNvSpPr>
            <a:spLocks noGrp="1"/>
          </p:cNvSpPr>
          <p:nvPr>
            <p:ph type="dt" sz="half" idx="10"/>
          </p:nvPr>
        </p:nvSpPr>
        <p:spPr/>
        <p:txBody>
          <a:bodyPr/>
          <a:lstStyle/>
          <a:p>
            <a:fld id="{2A6E3025-240C-44B1-AED0-4F77AEC8B4CD}" type="datetimeFigureOut">
              <a:rPr lang="en-IE" smtClean="0"/>
              <a:pPr/>
              <a:t>05/11/2025</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66D7C2A8-3574-48AF-9B9F-6538CE887783}" type="slidenum">
              <a:rPr lang="en-IE" smtClean="0"/>
              <a:pPr/>
              <a:t>‹#›</a:t>
            </a:fld>
            <a:endParaRPr lang="en-IE"/>
          </a:p>
        </p:txBody>
      </p:sp>
      <p:sp>
        <p:nvSpPr>
          <p:cNvPr id="10" name="Picture Placeholder 9"/>
          <p:cNvSpPr>
            <a:spLocks noGrp="1"/>
          </p:cNvSpPr>
          <p:nvPr>
            <p:ph type="pic" sz="quarter" idx="13"/>
          </p:nvPr>
        </p:nvSpPr>
        <p:spPr>
          <a:xfrm>
            <a:off x="4988548" y="433388"/>
            <a:ext cx="3681584" cy="4049058"/>
          </a:xfrm>
        </p:spPr>
        <p:txBody>
          <a:bodyPr/>
          <a:lstStyle/>
          <a:p>
            <a:r>
              <a:rPr lang="en-US"/>
              <a:t>Click icon to add picture</a:t>
            </a:r>
            <a:endParaRPr lang="en-IE" dirty="0"/>
          </a:p>
        </p:txBody>
      </p:sp>
      <p:cxnSp>
        <p:nvCxnSpPr>
          <p:cNvPr id="12" name="Straight Connector 11"/>
          <p:cNvCxnSpPr/>
          <p:nvPr userDrawn="1"/>
        </p:nvCxnSpPr>
        <p:spPr>
          <a:xfrm>
            <a:off x="639160" y="350044"/>
            <a:ext cx="3683524" cy="0"/>
          </a:xfrm>
          <a:prstGeom prst="line">
            <a:avLst/>
          </a:prstGeom>
          <a:ln w="25400" cap="rnd">
            <a:solidFill>
              <a:schemeClr val="accent2"/>
            </a:solidFill>
            <a:prstDash val="sysDot"/>
          </a:ln>
        </p:spPr>
        <p:style>
          <a:lnRef idx="1">
            <a:schemeClr val="accent1"/>
          </a:lnRef>
          <a:fillRef idx="0">
            <a:schemeClr val="accent1"/>
          </a:fillRef>
          <a:effectRef idx="0">
            <a:schemeClr val="accent1"/>
          </a:effectRef>
          <a:fontRef idx="minor">
            <a:schemeClr val="tx1"/>
          </a:fontRef>
        </p:style>
      </p:cxnSp>
      <p:sp>
        <p:nvSpPr>
          <p:cNvPr id="13" name="Text Placeholder 7"/>
          <p:cNvSpPr>
            <a:spLocks noGrp="1"/>
          </p:cNvSpPr>
          <p:nvPr>
            <p:ph type="body" sz="quarter" idx="14" hasCustomPrompt="1"/>
          </p:nvPr>
        </p:nvSpPr>
        <p:spPr>
          <a:xfrm>
            <a:off x="639332" y="800026"/>
            <a:ext cx="3683352" cy="435769"/>
          </a:xfrm>
        </p:spPr>
        <p:txBody>
          <a:bodyPr tIns="0">
            <a:noAutofit/>
          </a:bodyPr>
          <a:lstStyle>
            <a:lvl1pPr marL="0" indent="0">
              <a:buNone/>
              <a:defRPr sz="2100">
                <a:solidFill>
                  <a:schemeClr val="accent1"/>
                </a:solidFill>
              </a:defRPr>
            </a:lvl1pPr>
          </a:lstStyle>
          <a:p>
            <a:pPr lvl="0"/>
            <a:r>
              <a:rPr lang="en-US" dirty="0"/>
              <a:t>Click to edit text styles</a:t>
            </a:r>
          </a:p>
        </p:txBody>
      </p:sp>
      <p:pic>
        <p:nvPicPr>
          <p:cNvPr id="14" name="Picture 13"/>
          <p:cNvPicPr>
            <a:picLocks noChangeAspect="1"/>
          </p:cNvPicPr>
          <p:nvPr userDrawn="1"/>
        </p:nvPicPr>
        <p:blipFill rotWithShape="1">
          <a:blip r:embed="rId2">
            <a:extLst>
              <a:ext uri="{28A0092B-C50C-407E-A947-70E740481C1C}">
                <a14:useLocalDpi xmlns:a14="http://schemas.microsoft.com/office/drawing/2010/main" val="0"/>
              </a:ext>
            </a:extLst>
          </a:blip>
          <a:srcRect l="11982" t="16649" r="11982" b="16649"/>
          <a:stretch/>
        </p:blipFill>
        <p:spPr>
          <a:xfrm>
            <a:off x="8008621" y="4531995"/>
            <a:ext cx="891540" cy="426893"/>
          </a:xfrm>
          <a:prstGeom prst="rect">
            <a:avLst/>
          </a:prstGeom>
          <a:noFill/>
          <a:ln>
            <a:noFill/>
          </a:ln>
        </p:spPr>
      </p:pic>
    </p:spTree>
    <p:extLst>
      <p:ext uri="{BB962C8B-B14F-4D97-AF65-F5344CB8AC3E}">
        <p14:creationId xmlns:p14="http://schemas.microsoft.com/office/powerpoint/2010/main" val="6276657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2382" y="4800600"/>
            <a:ext cx="9141619" cy="342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4750737"/>
            <a:ext cx="9141619" cy="4800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569214"/>
            <a:ext cx="7543800" cy="2674620"/>
          </a:xfrm>
        </p:spPr>
        <p:txBody>
          <a:bodyPr anchor="b">
            <a:normAutofit/>
          </a:bodyPr>
          <a:lstStyle>
            <a:lvl1pPr algn="l">
              <a:lnSpc>
                <a:spcPct val="85000"/>
              </a:lnSpc>
              <a:defRPr sz="6000" spc="-38"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825038" y="3341715"/>
            <a:ext cx="7543800" cy="857250"/>
          </a:xfrm>
        </p:spPr>
        <p:txBody>
          <a:bodyPr lIns="91440" rIns="91440">
            <a:normAutofit/>
          </a:bodyPr>
          <a:lstStyle>
            <a:lvl1pPr marL="0" indent="0" algn="l">
              <a:buNone/>
              <a:defRPr sz="1800" cap="all" spc="150" baseline="0">
                <a:solidFill>
                  <a:schemeClr val="tx2"/>
                </a:solidFill>
                <a:latin typeface="+mj-lt"/>
              </a:defRPr>
            </a:lvl1pPr>
            <a:lvl2pPr marL="342900" indent="0" algn="ctr">
              <a:buNone/>
              <a:defRPr sz="18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11/5/2025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9" name="Straight Connector 8"/>
          <p:cNvCxnSpPr/>
          <p:nvPr/>
        </p:nvCxnSpPr>
        <p:spPr>
          <a:xfrm>
            <a:off x="905744" y="325755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30517198"/>
      </p:ext>
    </p:extLst>
  </p:cSld>
  <p:clrMapOvr>
    <a:masterClrMapping/>
  </p:clrMapOvr>
  <p:hf sldNum="0"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11/5/2025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17760359"/>
      </p:ext>
    </p:extLst>
  </p:cSld>
  <p:clrMapOvr>
    <a:masterClrMapping/>
  </p:clrMapOvr>
  <p:hf sldNum="0"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4800600"/>
            <a:ext cx="9141619" cy="342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4750737"/>
            <a:ext cx="9141619" cy="4800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69214"/>
            <a:ext cx="7543800" cy="2674620"/>
          </a:xfrm>
        </p:spPr>
        <p:txBody>
          <a:bodyPr anchor="b" anchorCtr="0">
            <a:normAutofit/>
          </a:bodyPr>
          <a:lstStyle>
            <a:lvl1pPr>
              <a:lnSpc>
                <a:spcPct val="85000"/>
              </a:lnSpc>
              <a:defRPr sz="6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822960" y="3339846"/>
            <a:ext cx="7543800" cy="857250"/>
          </a:xfrm>
        </p:spPr>
        <p:txBody>
          <a:bodyPr lIns="91440" rIns="91440" anchor="t" anchorCtr="0">
            <a:normAutofit/>
          </a:bodyPr>
          <a:lstStyle>
            <a:lvl1pPr marL="0" indent="0">
              <a:buNone/>
              <a:defRPr sz="1800" cap="all" spc="150" baseline="0">
                <a:solidFill>
                  <a:schemeClr val="tx2"/>
                </a:solidFill>
                <a:latin typeface="+mj-lt"/>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11/5/2025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9" name="Straight Connector 8"/>
          <p:cNvCxnSpPr/>
          <p:nvPr/>
        </p:nvCxnSpPr>
        <p:spPr>
          <a:xfrm>
            <a:off x="905744" y="325755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56060922"/>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Wider">
    <p:spTree>
      <p:nvGrpSpPr>
        <p:cNvPr id="1" name=""/>
        <p:cNvGrpSpPr/>
        <p:nvPr/>
      </p:nvGrpSpPr>
      <p:grpSpPr>
        <a:xfrm>
          <a:off x="0" y="0"/>
          <a:ext cx="0" cy="0"/>
          <a:chOff x="0" y="0"/>
          <a:chExt cx="0" cy="0"/>
        </a:xfrm>
      </p:grpSpPr>
      <p:sp>
        <p:nvSpPr>
          <p:cNvPr id="2" name="Title 1"/>
          <p:cNvSpPr>
            <a:spLocks noGrp="1"/>
          </p:cNvSpPr>
          <p:nvPr>
            <p:ph type="title"/>
          </p:nvPr>
        </p:nvSpPr>
        <p:spPr>
          <a:xfrm>
            <a:off x="656578" y="505232"/>
            <a:ext cx="6083857" cy="409167"/>
          </a:xfrm>
        </p:spPr>
        <p:txBody>
          <a:bodyPr/>
          <a:lstStyle>
            <a:lvl1pPr>
              <a:defRPr sz="2400"/>
            </a:lvl1pPr>
          </a:lstStyle>
          <a:p>
            <a:r>
              <a:rPr lang="en-US" dirty="0"/>
              <a:t>Click to edit Master title style</a:t>
            </a:r>
            <a:endParaRPr lang="en-IE" dirty="0"/>
          </a:p>
        </p:txBody>
      </p:sp>
      <p:sp>
        <p:nvSpPr>
          <p:cNvPr id="3" name="Content Placeholder 2"/>
          <p:cNvSpPr>
            <a:spLocks noGrp="1"/>
          </p:cNvSpPr>
          <p:nvPr>
            <p:ph idx="1"/>
          </p:nvPr>
        </p:nvSpPr>
        <p:spPr>
          <a:xfrm>
            <a:off x="656578" y="1428751"/>
            <a:ext cx="6653909" cy="3203972"/>
          </a:xfrm>
        </p:spPr>
        <p:txBody>
          <a:bodyPr>
            <a:noAutofit/>
          </a:bodyPr>
          <a:lstStyle>
            <a:lvl1pPr>
              <a:defRPr sz="1800"/>
            </a:lvl1pPr>
            <a:lvl2pPr>
              <a:defRPr sz="1800"/>
            </a:lvl2pPr>
            <a:lvl3pPr>
              <a:defRPr sz="1600"/>
            </a:lvl3pPr>
          </a:lstStyle>
          <a:p>
            <a:pPr lvl="0"/>
            <a:r>
              <a:rPr lang="en-US" dirty="0"/>
              <a:t>Click to edit Master text styles</a:t>
            </a:r>
          </a:p>
          <a:p>
            <a:pPr lvl="1"/>
            <a:r>
              <a:rPr lang="en-US" dirty="0"/>
              <a:t>Second level</a:t>
            </a:r>
          </a:p>
          <a:p>
            <a:pPr lvl="2"/>
            <a:r>
              <a:rPr lang="en-US" dirty="0"/>
              <a:t>Third level</a:t>
            </a:r>
          </a:p>
        </p:txBody>
      </p:sp>
      <p:sp>
        <p:nvSpPr>
          <p:cNvPr id="4" name="Date Placeholder 3"/>
          <p:cNvSpPr>
            <a:spLocks noGrp="1"/>
          </p:cNvSpPr>
          <p:nvPr>
            <p:ph type="dt" sz="half" idx="10"/>
          </p:nvPr>
        </p:nvSpPr>
        <p:spPr/>
        <p:txBody>
          <a:bodyPr/>
          <a:lstStyle/>
          <a:p>
            <a:fld id="{B61BEF0D-F0BB-DE4B-95CE-6DB70DBA9567}" type="datetimeFigureOut">
              <a:rPr lang="en-US" smtClean="0"/>
              <a:pPr/>
              <a:t>11/5/2025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43273285"/>
      </p:ext>
    </p:extLst>
  </p:cSld>
  <p:clrMapOvr>
    <a:masterClrMapping/>
  </p:clrMapOvr>
  <p:hf sldNum="0"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14953"/>
            <a:ext cx="7543800" cy="1088068"/>
          </a:xfrm>
        </p:spPr>
        <p:txBody>
          <a:bodyPr/>
          <a:lstStyle/>
          <a:p>
            <a:r>
              <a:rPr lang="en-US"/>
              <a:t>Click to edit Master title style</a:t>
            </a:r>
            <a:endParaRPr lang="en-US" dirty="0"/>
          </a:p>
        </p:txBody>
      </p:sp>
      <p:sp>
        <p:nvSpPr>
          <p:cNvPr id="3" name="Content Placeholder 2"/>
          <p:cNvSpPr>
            <a:spLocks noGrp="1"/>
          </p:cNvSpPr>
          <p:nvPr>
            <p:ph sz="half" idx="1"/>
          </p:nvPr>
        </p:nvSpPr>
        <p:spPr>
          <a:xfrm>
            <a:off x="822959" y="1384301"/>
            <a:ext cx="3703320" cy="301752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63440" y="1384301"/>
            <a:ext cx="3703320" cy="301752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EAFF4489-B465-4B7D-8C18-FD8A2B9697F6}" type="slidenum">
              <a:rPr lang="en-US" smtClean="0">
                <a:solidFill>
                  <a:prstClr val="black">
                    <a:tint val="75000"/>
                  </a:prstClr>
                </a:solidFill>
              </a:rPr>
              <a:pPr/>
              <a:t>‹#›</a:t>
            </a:fld>
            <a:endParaRPr lang="en-US">
              <a:solidFill>
                <a:prstClr val="black">
                  <a:tint val="75000"/>
                </a:prstClr>
              </a:solidFill>
            </a:endParaRPr>
          </a:p>
        </p:txBody>
      </p:sp>
      <p:pic>
        <p:nvPicPr>
          <p:cNvPr id="9" name="Picture 8">
            <a:extLst>
              <a:ext uri="{FF2B5EF4-FFF2-40B4-BE49-F238E27FC236}">
                <a16:creationId xmlns:a16="http://schemas.microsoft.com/office/drawing/2014/main" id="{2D1D4722-4C00-40AF-A004-8A3913AB4FD7}"/>
              </a:ext>
            </a:extLst>
          </p:cNvPr>
          <p:cNvPicPr>
            <a:picLocks noChangeAspect="1"/>
          </p:cNvPicPr>
          <p:nvPr userDrawn="1"/>
        </p:nvPicPr>
        <p:blipFill>
          <a:blip r:embed="rId2" cstate="print">
            <a:biLevel thresh="25000"/>
            <a:extLst>
              <a:ext uri="{28A0092B-C50C-407E-A947-70E740481C1C}">
                <a14:useLocalDpi xmlns:a14="http://schemas.microsoft.com/office/drawing/2010/main" val="0"/>
              </a:ext>
            </a:extLst>
          </a:blip>
          <a:stretch>
            <a:fillRect/>
          </a:stretch>
        </p:blipFill>
        <p:spPr>
          <a:xfrm>
            <a:off x="7353300" y="4420050"/>
            <a:ext cx="1552037" cy="638841"/>
          </a:xfrm>
          <a:prstGeom prst="rect">
            <a:avLst/>
          </a:prstGeom>
        </p:spPr>
      </p:pic>
      <p:pic>
        <p:nvPicPr>
          <p:cNvPr id="10" name="Picture 9">
            <a:extLst>
              <a:ext uri="{FF2B5EF4-FFF2-40B4-BE49-F238E27FC236}">
                <a16:creationId xmlns:a16="http://schemas.microsoft.com/office/drawing/2014/main" id="{F6E6F1F4-FB19-416A-9530-9114FFC62FE3}"/>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27446" r="41768"/>
          <a:stretch/>
        </p:blipFill>
        <p:spPr>
          <a:xfrm rot="10800000">
            <a:off x="0" y="4544874"/>
            <a:ext cx="4392930" cy="615622"/>
          </a:xfrm>
          <a:prstGeom prst="rect">
            <a:avLst/>
          </a:prstGeom>
        </p:spPr>
      </p:pic>
      <p:grpSp>
        <p:nvGrpSpPr>
          <p:cNvPr id="11" name="Group 10">
            <a:extLst>
              <a:ext uri="{FF2B5EF4-FFF2-40B4-BE49-F238E27FC236}">
                <a16:creationId xmlns:a16="http://schemas.microsoft.com/office/drawing/2014/main" id="{49D64F5E-201A-4EAA-BF5A-B0435794A061}"/>
              </a:ext>
            </a:extLst>
          </p:cNvPr>
          <p:cNvGrpSpPr/>
          <p:nvPr userDrawn="1"/>
        </p:nvGrpSpPr>
        <p:grpSpPr>
          <a:xfrm rot="10800000">
            <a:off x="8286750" y="4544874"/>
            <a:ext cx="386758" cy="550739"/>
            <a:chOff x="11190514" y="0"/>
            <a:chExt cx="518832" cy="738811"/>
          </a:xfrm>
        </p:grpSpPr>
        <p:sp>
          <p:nvSpPr>
            <p:cNvPr id="12" name="Rectangle 11">
              <a:extLst>
                <a:ext uri="{FF2B5EF4-FFF2-40B4-BE49-F238E27FC236}">
                  <a16:creationId xmlns:a16="http://schemas.microsoft.com/office/drawing/2014/main" id="{D8BE983A-C3DA-485C-B1A2-18BF2DAADC4B}"/>
                </a:ext>
              </a:extLst>
            </p:cNvPr>
            <p:cNvSpPr/>
            <p:nvPr userDrawn="1"/>
          </p:nvSpPr>
          <p:spPr>
            <a:xfrm>
              <a:off x="11190514" y="0"/>
              <a:ext cx="518832" cy="479424"/>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1425" tIns="45712" rIns="91425" bIns="45712" rtlCol="0" anchor="ctr"/>
            <a:lstStyle/>
            <a:p>
              <a:pPr algn="r"/>
              <a:endParaRPr lang="en-US" sz="1350" dirty="0"/>
            </a:p>
          </p:txBody>
        </p:sp>
        <p:sp>
          <p:nvSpPr>
            <p:cNvPr id="13" name="Rounded Rectangle 15">
              <a:extLst>
                <a:ext uri="{FF2B5EF4-FFF2-40B4-BE49-F238E27FC236}">
                  <a16:creationId xmlns:a16="http://schemas.microsoft.com/office/drawing/2014/main" id="{9894DCBB-F373-467C-BEB7-C836F2937353}"/>
                </a:ext>
              </a:extLst>
            </p:cNvPr>
            <p:cNvSpPr/>
            <p:nvPr userDrawn="1"/>
          </p:nvSpPr>
          <p:spPr>
            <a:xfrm>
              <a:off x="11190514" y="219979"/>
              <a:ext cx="518832" cy="518832"/>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243703" tIns="121850" rIns="243703" bIns="121850" rtlCol="0" anchor="ctr"/>
            <a:lstStyle/>
            <a:p>
              <a:pPr algn="ctr"/>
              <a:endParaRPr lang="en-US" sz="1350" dirty="0">
                <a:solidFill>
                  <a:srgbClr val="7F7F7F"/>
                </a:solidFill>
              </a:endParaRPr>
            </a:p>
          </p:txBody>
        </p:sp>
      </p:grpSp>
      <p:sp>
        <p:nvSpPr>
          <p:cNvPr id="14" name="Slide Number Placeholder 5">
            <a:extLst>
              <a:ext uri="{FF2B5EF4-FFF2-40B4-BE49-F238E27FC236}">
                <a16:creationId xmlns:a16="http://schemas.microsoft.com/office/drawing/2014/main" id="{12DE7014-AE85-48DA-B79C-00BF5CD4C691}"/>
              </a:ext>
            </a:extLst>
          </p:cNvPr>
          <p:cNvSpPr txBox="1">
            <a:spLocks/>
          </p:cNvSpPr>
          <p:nvPr userDrawn="1"/>
        </p:nvSpPr>
        <p:spPr>
          <a:xfrm>
            <a:off x="8286750" y="4583909"/>
            <a:ext cx="362625" cy="340349"/>
          </a:xfrm>
          <a:prstGeom prst="rect">
            <a:avLst/>
          </a:prstGeom>
        </p:spPr>
        <p:txBody>
          <a:bodyPr vert="horz" lIns="68580" tIns="34290" rIns="68580" bIns="3429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A02FB6D9-60E4-42C7-A3CD-6537A84EBD82}" type="slidenum">
              <a:rPr lang="en-US" sz="1050" smtClean="0">
                <a:solidFill>
                  <a:schemeClr val="bg1"/>
                </a:solidFill>
              </a:rPr>
              <a:pPr algn="ctr"/>
              <a:t>‹#›</a:t>
            </a:fld>
            <a:endParaRPr lang="en-US" sz="1050" dirty="0">
              <a:solidFill>
                <a:schemeClr val="bg1"/>
              </a:solidFill>
            </a:endParaRPr>
          </a:p>
        </p:txBody>
      </p:sp>
    </p:spTree>
    <p:extLst>
      <p:ext uri="{BB962C8B-B14F-4D97-AF65-F5344CB8AC3E}">
        <p14:creationId xmlns:p14="http://schemas.microsoft.com/office/powerpoint/2010/main" val="290239839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14953"/>
            <a:ext cx="7543800" cy="1088068"/>
          </a:xfrm>
        </p:spPr>
        <p:txBody>
          <a:bodyPr/>
          <a:lstStyle/>
          <a:p>
            <a:r>
              <a:rPr lang="en-US"/>
              <a:t>Click to edit Master title style</a:t>
            </a:r>
            <a:endParaRPr lang="en-US" dirty="0"/>
          </a:p>
        </p:txBody>
      </p:sp>
      <p:sp>
        <p:nvSpPr>
          <p:cNvPr id="3" name="Text Placeholder 2"/>
          <p:cNvSpPr>
            <a:spLocks noGrp="1"/>
          </p:cNvSpPr>
          <p:nvPr>
            <p:ph type="body" idx="1"/>
          </p:nvPr>
        </p:nvSpPr>
        <p:spPr>
          <a:xfrm>
            <a:off x="822960" y="1384539"/>
            <a:ext cx="3703320" cy="552212"/>
          </a:xfrm>
        </p:spPr>
        <p:txBody>
          <a:bodyPr lIns="91440" rIns="91440" anchor="ctr">
            <a:normAutofit/>
          </a:bodyPr>
          <a:lstStyle>
            <a:lvl1pPr marL="0" indent="0">
              <a:buNone/>
              <a:defRPr sz="1500" b="0" cap="all"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822960" y="1936751"/>
            <a:ext cx="3703320" cy="25336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63440" y="1384539"/>
            <a:ext cx="3703320" cy="552212"/>
          </a:xfrm>
        </p:spPr>
        <p:txBody>
          <a:bodyPr lIns="91440" rIns="91440" anchor="ctr">
            <a:normAutofit/>
          </a:bodyPr>
          <a:lstStyle>
            <a:lvl1pPr marL="0" indent="0">
              <a:buNone/>
              <a:defRPr sz="1500" b="0" cap="all" baseline="0">
                <a:solidFill>
                  <a:schemeClr val="tx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63440" y="1936751"/>
            <a:ext cx="3703320" cy="25336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11/5/2025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98597949"/>
      </p:ext>
    </p:extLst>
  </p:cSld>
  <p:clrMapOvr>
    <a:masterClrMapping/>
  </p:clrMapOvr>
  <p:hf sldNum="0"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11/5/2025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63017932"/>
      </p:ext>
    </p:extLst>
  </p:cSld>
  <p:clrMapOvr>
    <a:masterClrMapping/>
  </p:clrMapOvr>
  <p:hf sldNum="0"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2382" y="4800600"/>
            <a:ext cx="9141619" cy="342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4750737"/>
            <a:ext cx="9141619" cy="4800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B61BEF0D-F0BB-DE4B-95CE-6DB70DBA9567}" type="datetimeFigureOut">
              <a:rPr lang="en-US" smtClean="0"/>
              <a:pPr/>
              <a:t>11/5/2025</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pPr marL="0" lvl="0" indent="0" algn="l" rtl="0">
              <a:spcBef>
                <a:spcPts val="0"/>
              </a:spcBef>
              <a:spcAft>
                <a:spcPts val="0"/>
              </a:spcAft>
              <a:buNone/>
            </a:pPr>
            <a:fld id="{00000000-1234-1234-1234-123412341234}" type="slidenum">
              <a:rPr lang="en" smtClean="0"/>
              <a:pPr marL="0" lvl="0" indent="0" algn="l" rtl="0">
                <a:spcBef>
                  <a:spcPts val="0"/>
                </a:spcBef>
                <a:spcAft>
                  <a:spcPts val="0"/>
                </a:spcAft>
                <a:buNone/>
              </a:pPr>
              <a:t>‹#›</a:t>
            </a:fld>
            <a:endParaRPr lang="en"/>
          </a:p>
        </p:txBody>
      </p:sp>
    </p:spTree>
    <p:extLst>
      <p:ext uri="{BB962C8B-B14F-4D97-AF65-F5344CB8AC3E}">
        <p14:creationId xmlns:p14="http://schemas.microsoft.com/office/powerpoint/2010/main" val="57096160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445769"/>
            <a:ext cx="2400300" cy="1714500"/>
          </a:xfrm>
        </p:spPr>
        <p:txBody>
          <a:bodyPr anchor="b">
            <a:normAutofit/>
          </a:bodyPr>
          <a:lstStyle>
            <a:lvl1pPr>
              <a:defRPr sz="27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3600450" y="548640"/>
            <a:ext cx="4869180" cy="39433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42900" y="2194560"/>
            <a:ext cx="2400300" cy="2534343"/>
          </a:xfrm>
        </p:spPr>
        <p:txBody>
          <a:bodyPr lIns="91440" rIns="91440">
            <a:normAutofit/>
          </a:bodyPr>
          <a:lstStyle>
            <a:lvl1pPr marL="0" indent="0">
              <a:buNone/>
              <a:defRPr sz="1125">
                <a:solidFill>
                  <a:srgbClr val="FFFFFF"/>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a:xfrm>
            <a:off x="349134" y="4844839"/>
            <a:ext cx="1963883" cy="273844"/>
          </a:xfrm>
        </p:spPr>
        <p:txBody>
          <a:bodyPr/>
          <a:lstStyle>
            <a:lvl1pPr algn="l">
              <a:defRPr/>
            </a:lvl1pPr>
          </a:lstStyle>
          <a:p>
            <a:fld id="{B61BEF0D-F0BB-DE4B-95CE-6DB70DBA9567}" type="datetimeFigureOut">
              <a:rPr lang="en-US" smtClean="0"/>
              <a:pPr/>
              <a:t>11/5/2025</a:t>
            </a:fld>
            <a:endParaRPr lang="en-US" dirty="0"/>
          </a:p>
        </p:txBody>
      </p:sp>
      <p:sp>
        <p:nvSpPr>
          <p:cNvPr id="6" name="Footer Placeholder 5"/>
          <p:cNvSpPr>
            <a:spLocks noGrp="1"/>
          </p:cNvSpPr>
          <p:nvPr>
            <p:ph type="ftr" sz="quarter" idx="11"/>
          </p:nvPr>
        </p:nvSpPr>
        <p:spPr>
          <a:xfrm>
            <a:off x="3600450" y="4844839"/>
            <a:ext cx="3486150" cy="273844"/>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34620405"/>
      </p:ext>
    </p:extLst>
  </p:cSld>
  <p:clrMapOvr>
    <a:masterClrMapping/>
  </p:clrMapOvr>
  <p:hf sldNum="0"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714750"/>
            <a:ext cx="9141619" cy="14287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3686307"/>
            <a:ext cx="9141619" cy="4800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3806190"/>
            <a:ext cx="7584948" cy="617220"/>
          </a:xfrm>
        </p:spPr>
        <p:txBody>
          <a:bodyPr lIns="91440" tIns="0" rIns="91440" bIns="0" anchor="b">
            <a:noAutofit/>
          </a:bodyPr>
          <a:lstStyle>
            <a:lvl1pPr>
              <a:defRPr sz="27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2" y="0"/>
            <a:ext cx="9143989" cy="3686307"/>
          </a:xfrm>
          <a:blipFill>
            <a:blip r:embed="rId2"/>
            <a:stretch>
              <a:fillRect/>
            </a:stretch>
          </a:blipFill>
        </p:spPr>
        <p:txBody>
          <a:bodyPr lIns="457200" tIns="457200" anchor="t"/>
          <a:lstStyle>
            <a:lvl1pPr marL="0" indent="0">
              <a:buNone/>
              <a:defRPr sz="2400">
                <a:solidFill>
                  <a:schemeClr val="bg1"/>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822960" y="4430267"/>
            <a:ext cx="7584948" cy="445770"/>
          </a:xfrm>
        </p:spPr>
        <p:txBody>
          <a:bodyPr lIns="91440" tIns="0" rIns="91440" bIns="0">
            <a:normAutofit/>
          </a:bodyPr>
          <a:lstStyle>
            <a:lvl1pPr marL="0" indent="0">
              <a:spcBef>
                <a:spcPts val="0"/>
              </a:spcBef>
              <a:spcAft>
                <a:spcPts val="450"/>
              </a:spcAft>
              <a:buNone/>
              <a:defRPr sz="1125">
                <a:solidFill>
                  <a:srgbClr val="FFFFFF"/>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11/5/2025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5198199"/>
      </p:ext>
    </p:extLst>
  </p:cSld>
  <p:clrMapOvr>
    <a:masterClrMapping/>
  </p:clrMapOvr>
  <p:hf sldNum="0"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11/5/2025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46426173"/>
      </p:ext>
    </p:extLst>
  </p:cSld>
  <p:clrMapOvr>
    <a:masterClrMapping/>
  </p:clrMapOvr>
  <p:hf sldNum="0"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4800600"/>
            <a:ext cx="9141619" cy="342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4750737"/>
            <a:ext cx="9141619" cy="4800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311084"/>
            <a:ext cx="1971675" cy="4318066"/>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11083"/>
            <a:ext cx="5800725" cy="4318067"/>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11/5/2025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70855032"/>
      </p:ext>
    </p:extLst>
  </p:cSld>
  <p:clrMapOvr>
    <a:masterClrMapping/>
  </p:clrMapOvr>
  <p:hf sldNum="0"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userDrawn="1">
  <p:cSld name="3_Title Slide">
    <p:spTree>
      <p:nvGrpSpPr>
        <p:cNvPr id="1" name=""/>
        <p:cNvGrpSpPr/>
        <p:nvPr/>
      </p:nvGrpSpPr>
      <p:grpSpPr>
        <a:xfrm>
          <a:off x="0" y="0"/>
          <a:ext cx="0" cy="0"/>
          <a:chOff x="0" y="0"/>
          <a:chExt cx="0" cy="0"/>
        </a:xfrm>
      </p:grpSpPr>
      <p:sp>
        <p:nvSpPr>
          <p:cNvPr id="7" name="Freeform 5"/>
          <p:cNvSpPr>
            <a:spLocks/>
          </p:cNvSpPr>
          <p:nvPr userDrawn="1"/>
        </p:nvSpPr>
        <p:spPr bwMode="auto">
          <a:xfrm>
            <a:off x="-1191" y="0"/>
            <a:ext cx="6984206" cy="5143500"/>
          </a:xfrm>
          <a:custGeom>
            <a:avLst/>
            <a:gdLst>
              <a:gd name="T0" fmla="*/ 0 w 5867"/>
              <a:gd name="T1" fmla="*/ 0 h 4320"/>
              <a:gd name="T2" fmla="*/ 0 w 5867"/>
              <a:gd name="T3" fmla="*/ 4320 h 4320"/>
              <a:gd name="T4" fmla="*/ 3187 w 5867"/>
              <a:gd name="T5" fmla="*/ 4320 h 4320"/>
              <a:gd name="T6" fmla="*/ 4630 w 5867"/>
              <a:gd name="T7" fmla="*/ 3063 h 4320"/>
              <a:gd name="T8" fmla="*/ 5669 w 5867"/>
              <a:gd name="T9" fmla="*/ 1003 h 4320"/>
              <a:gd name="T10" fmla="*/ 5867 w 5867"/>
              <a:gd name="T11" fmla="*/ 0 h 4320"/>
              <a:gd name="T12" fmla="*/ 0 w 5867"/>
              <a:gd name="T13" fmla="*/ 0 h 4320"/>
            </a:gdLst>
            <a:ahLst/>
            <a:cxnLst>
              <a:cxn ang="0">
                <a:pos x="T0" y="T1"/>
              </a:cxn>
              <a:cxn ang="0">
                <a:pos x="T2" y="T3"/>
              </a:cxn>
              <a:cxn ang="0">
                <a:pos x="T4" y="T5"/>
              </a:cxn>
              <a:cxn ang="0">
                <a:pos x="T6" y="T7"/>
              </a:cxn>
              <a:cxn ang="0">
                <a:pos x="T8" y="T9"/>
              </a:cxn>
              <a:cxn ang="0">
                <a:pos x="T10" y="T11"/>
              </a:cxn>
              <a:cxn ang="0">
                <a:pos x="T12" y="T13"/>
              </a:cxn>
            </a:cxnLst>
            <a:rect l="0" t="0" r="r" b="b"/>
            <a:pathLst>
              <a:path w="5867" h="4320">
                <a:moveTo>
                  <a:pt x="0" y="0"/>
                </a:moveTo>
                <a:cubicBezTo>
                  <a:pt x="0" y="4320"/>
                  <a:pt x="0" y="4320"/>
                  <a:pt x="0" y="4320"/>
                </a:cubicBezTo>
                <a:cubicBezTo>
                  <a:pt x="3187" y="4320"/>
                  <a:pt x="3187" y="4320"/>
                  <a:pt x="3187" y="4320"/>
                </a:cubicBezTo>
                <a:cubicBezTo>
                  <a:pt x="3717" y="3993"/>
                  <a:pt x="4197" y="3574"/>
                  <a:pt x="4630" y="3063"/>
                </a:cubicBezTo>
                <a:cubicBezTo>
                  <a:pt x="5097" y="2509"/>
                  <a:pt x="5447" y="1824"/>
                  <a:pt x="5669" y="1003"/>
                </a:cubicBezTo>
                <a:cubicBezTo>
                  <a:pt x="5752" y="692"/>
                  <a:pt x="5818" y="357"/>
                  <a:pt x="5867" y="0"/>
                </a:cubicBezTo>
                <a:lnTo>
                  <a:pt x="0" y="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IE" sz="1350"/>
          </a:p>
        </p:txBody>
      </p:sp>
      <p:sp>
        <p:nvSpPr>
          <p:cNvPr id="2" name="Title 1"/>
          <p:cNvSpPr>
            <a:spLocks noGrp="1"/>
          </p:cNvSpPr>
          <p:nvPr>
            <p:ph type="ctrTitle"/>
          </p:nvPr>
        </p:nvSpPr>
        <p:spPr>
          <a:xfrm>
            <a:off x="473697" y="327422"/>
            <a:ext cx="4812678" cy="1468385"/>
          </a:xfrm>
        </p:spPr>
        <p:txBody>
          <a:bodyPr anchor="b">
            <a:noAutofit/>
          </a:bodyPr>
          <a:lstStyle>
            <a:lvl1pPr algn="l">
              <a:lnSpc>
                <a:spcPct val="85000"/>
              </a:lnSpc>
              <a:defRPr sz="3300">
                <a:solidFill>
                  <a:schemeClr val="bg1"/>
                </a:solidFill>
              </a:defRPr>
            </a:lvl1pPr>
          </a:lstStyle>
          <a:p>
            <a:r>
              <a:rPr lang="en-US"/>
              <a:t>Click to edit Master title style</a:t>
            </a:r>
            <a:endParaRPr lang="en-IE" dirty="0"/>
          </a:p>
        </p:txBody>
      </p:sp>
      <p:sp>
        <p:nvSpPr>
          <p:cNvPr id="3" name="Subtitle 2"/>
          <p:cNvSpPr>
            <a:spLocks noGrp="1"/>
          </p:cNvSpPr>
          <p:nvPr>
            <p:ph type="subTitle" idx="1"/>
          </p:nvPr>
        </p:nvSpPr>
        <p:spPr>
          <a:xfrm>
            <a:off x="473697" y="1762125"/>
            <a:ext cx="4812678" cy="1385888"/>
          </a:xfrm>
        </p:spPr>
        <p:txBody>
          <a:bodyPr>
            <a:noAutofit/>
          </a:bodyPr>
          <a:lstStyle>
            <a:lvl1pPr marL="0" indent="0" algn="l">
              <a:lnSpc>
                <a:spcPct val="85000"/>
              </a:lnSpc>
              <a:buNone/>
              <a:defRPr sz="3300" b="0" baseline="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IE" dirty="0"/>
          </a:p>
        </p:txBody>
      </p:sp>
      <p:sp>
        <p:nvSpPr>
          <p:cNvPr id="11" name="Text Placeholder 10"/>
          <p:cNvSpPr>
            <a:spLocks noGrp="1"/>
          </p:cNvSpPr>
          <p:nvPr>
            <p:ph type="body" sz="quarter" idx="13"/>
          </p:nvPr>
        </p:nvSpPr>
        <p:spPr>
          <a:xfrm>
            <a:off x="473869" y="3344158"/>
            <a:ext cx="3798094" cy="921544"/>
          </a:xfrm>
        </p:spPr>
        <p:txBody>
          <a:bodyPr>
            <a:noAutofit/>
          </a:bodyPr>
          <a:lstStyle>
            <a:lvl1pPr marL="0" indent="0">
              <a:spcBef>
                <a:spcPts val="0"/>
              </a:spcBef>
              <a:buNone/>
              <a:defRPr sz="1425" b="1" baseline="0">
                <a:solidFill>
                  <a:schemeClr val="accent2"/>
                </a:solidFill>
              </a:defRPr>
            </a:lvl1pPr>
            <a:lvl2pPr marL="342900" indent="0">
              <a:buNone/>
              <a:defRPr sz="1425" b="1"/>
            </a:lvl2pPr>
            <a:lvl3pPr marL="685800" indent="0">
              <a:buNone/>
              <a:defRPr sz="1425" b="1"/>
            </a:lvl3pPr>
            <a:lvl4pPr marL="1028700" indent="0">
              <a:buNone/>
              <a:defRPr sz="1425" b="1"/>
            </a:lvl4pPr>
            <a:lvl5pPr marL="1371600" indent="0">
              <a:buNone/>
              <a:defRPr sz="1425" b="1"/>
            </a:lvl5pPr>
          </a:lstStyle>
          <a:p>
            <a:pPr lvl="0"/>
            <a:r>
              <a:rPr lang="en-US"/>
              <a:t>Click to edit Master text styles</a:t>
            </a:r>
          </a:p>
        </p:txBody>
      </p:sp>
    </p:spTree>
    <p:extLst>
      <p:ext uri="{BB962C8B-B14F-4D97-AF65-F5344CB8AC3E}">
        <p14:creationId xmlns:p14="http://schemas.microsoft.com/office/powerpoint/2010/main" val="119191473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userDrawn="1">
  <p:cSld name="3_Divider slid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73697" y="433387"/>
            <a:ext cx="3783978" cy="2366905"/>
          </a:xfrm>
        </p:spPr>
        <p:txBody>
          <a:bodyPr>
            <a:noAutofit/>
          </a:bodyPr>
          <a:lstStyle>
            <a:lvl1pPr>
              <a:defRPr sz="3300">
                <a:solidFill>
                  <a:schemeClr val="bg1"/>
                </a:solidFill>
              </a:defRPr>
            </a:lvl1pPr>
          </a:lstStyle>
          <a:p>
            <a:r>
              <a:rPr lang="en-US"/>
              <a:t>Click to edit Master title style</a:t>
            </a:r>
            <a:endParaRPr lang="en-IE" dirty="0"/>
          </a:p>
        </p:txBody>
      </p:sp>
    </p:spTree>
    <p:extLst>
      <p:ext uri="{BB962C8B-B14F-4D97-AF65-F5344CB8AC3E}">
        <p14:creationId xmlns:p14="http://schemas.microsoft.com/office/powerpoint/2010/main" val="4737484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E" dirty="0"/>
          </a:p>
        </p:txBody>
      </p:sp>
      <p:sp>
        <p:nvSpPr>
          <p:cNvPr id="3" name="Date Placeholder 2"/>
          <p:cNvSpPr>
            <a:spLocks noGrp="1"/>
          </p:cNvSpPr>
          <p:nvPr>
            <p:ph type="dt" sz="half" idx="10"/>
          </p:nvPr>
        </p:nvSpPr>
        <p:spPr/>
        <p:txBody>
          <a:bodyPr/>
          <a:lstStyle/>
          <a:p>
            <a:fld id="{B61BEF0D-F0BB-DE4B-95CE-6DB70DBA9567}" type="datetimeFigureOut">
              <a:rPr lang="en-US" smtClean="0"/>
              <a:pPr/>
              <a:t>11/5/2025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98364623"/>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11/5/2025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pPr marL="0" lvl="0" indent="0" algn="l" rtl="0">
              <a:spcBef>
                <a:spcPts val="0"/>
              </a:spcBef>
              <a:spcAft>
                <a:spcPts val="0"/>
              </a:spcAft>
              <a:buNone/>
            </a:pPr>
            <a:fld id="{00000000-1234-1234-1234-123412341234}" type="slidenum">
              <a:rPr lang="en" smtClean="0"/>
              <a:pPr marL="0" lvl="0" indent="0" algn="l" rtl="0">
                <a:spcBef>
                  <a:spcPts val="0"/>
                </a:spcBef>
                <a:spcAft>
                  <a:spcPts val="0"/>
                </a:spcAft>
                <a:buNone/>
              </a:pPr>
              <a:t>‹#›</a:t>
            </a:fld>
            <a:endParaRPr lang="en"/>
          </a:p>
        </p:txBody>
      </p:sp>
    </p:spTree>
    <p:extLst>
      <p:ext uri="{BB962C8B-B14F-4D97-AF65-F5344CB8AC3E}">
        <p14:creationId xmlns:p14="http://schemas.microsoft.com/office/powerpoint/2010/main" val="35060797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2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97914" y="205740"/>
            <a:ext cx="7091172" cy="555498"/>
          </a:xfrm>
        </p:spPr>
        <p:txBody>
          <a:bodyPr/>
          <a:lstStyle>
            <a:lvl1pPr>
              <a:defRPr sz="2400"/>
            </a:lvl1pPr>
          </a:lstStyle>
          <a:p>
            <a:r>
              <a:rPr lang="en-US"/>
              <a:t>Click to edit Master title style</a:t>
            </a:r>
            <a:endParaRPr lang="en-US" dirty="0"/>
          </a:p>
        </p:txBody>
      </p:sp>
      <p:sp>
        <p:nvSpPr>
          <p:cNvPr id="5" name="Rectangle 5"/>
          <p:cNvSpPr>
            <a:spLocks noGrp="1" noChangeArrowheads="1"/>
          </p:cNvSpPr>
          <p:nvPr>
            <p:ph type="sldNum" sz="quarter" idx="11"/>
          </p:nvPr>
        </p:nvSpPr>
        <p:spPr>
          <a:xfrm>
            <a:off x="8013700" y="4828031"/>
            <a:ext cx="400050" cy="253746"/>
          </a:xfrm>
          <a:ln/>
        </p:spPr>
        <p:txBody>
          <a:bodyPr/>
          <a:lstStyle>
            <a:lvl1pPr>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08659718"/>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userDrawn="1">
  <p:cSld name="3_Title Slide">
    <p:spTree>
      <p:nvGrpSpPr>
        <p:cNvPr id="1" name=""/>
        <p:cNvGrpSpPr/>
        <p:nvPr/>
      </p:nvGrpSpPr>
      <p:grpSpPr>
        <a:xfrm>
          <a:off x="0" y="0"/>
          <a:ext cx="0" cy="0"/>
          <a:chOff x="0" y="0"/>
          <a:chExt cx="0" cy="0"/>
        </a:xfrm>
      </p:grpSpPr>
      <p:sp>
        <p:nvSpPr>
          <p:cNvPr id="7" name="Freeform 5"/>
          <p:cNvSpPr>
            <a:spLocks/>
          </p:cNvSpPr>
          <p:nvPr userDrawn="1"/>
        </p:nvSpPr>
        <p:spPr bwMode="auto">
          <a:xfrm>
            <a:off x="-1191" y="0"/>
            <a:ext cx="6984206" cy="5143500"/>
          </a:xfrm>
          <a:custGeom>
            <a:avLst/>
            <a:gdLst>
              <a:gd name="T0" fmla="*/ 0 w 5867"/>
              <a:gd name="T1" fmla="*/ 0 h 4320"/>
              <a:gd name="T2" fmla="*/ 0 w 5867"/>
              <a:gd name="T3" fmla="*/ 4320 h 4320"/>
              <a:gd name="T4" fmla="*/ 3187 w 5867"/>
              <a:gd name="T5" fmla="*/ 4320 h 4320"/>
              <a:gd name="T6" fmla="*/ 4630 w 5867"/>
              <a:gd name="T7" fmla="*/ 3063 h 4320"/>
              <a:gd name="T8" fmla="*/ 5669 w 5867"/>
              <a:gd name="T9" fmla="*/ 1003 h 4320"/>
              <a:gd name="T10" fmla="*/ 5867 w 5867"/>
              <a:gd name="T11" fmla="*/ 0 h 4320"/>
              <a:gd name="T12" fmla="*/ 0 w 5867"/>
              <a:gd name="T13" fmla="*/ 0 h 4320"/>
            </a:gdLst>
            <a:ahLst/>
            <a:cxnLst>
              <a:cxn ang="0">
                <a:pos x="T0" y="T1"/>
              </a:cxn>
              <a:cxn ang="0">
                <a:pos x="T2" y="T3"/>
              </a:cxn>
              <a:cxn ang="0">
                <a:pos x="T4" y="T5"/>
              </a:cxn>
              <a:cxn ang="0">
                <a:pos x="T6" y="T7"/>
              </a:cxn>
              <a:cxn ang="0">
                <a:pos x="T8" y="T9"/>
              </a:cxn>
              <a:cxn ang="0">
                <a:pos x="T10" y="T11"/>
              </a:cxn>
              <a:cxn ang="0">
                <a:pos x="T12" y="T13"/>
              </a:cxn>
            </a:cxnLst>
            <a:rect l="0" t="0" r="r" b="b"/>
            <a:pathLst>
              <a:path w="5867" h="4320">
                <a:moveTo>
                  <a:pt x="0" y="0"/>
                </a:moveTo>
                <a:cubicBezTo>
                  <a:pt x="0" y="4320"/>
                  <a:pt x="0" y="4320"/>
                  <a:pt x="0" y="4320"/>
                </a:cubicBezTo>
                <a:cubicBezTo>
                  <a:pt x="3187" y="4320"/>
                  <a:pt x="3187" y="4320"/>
                  <a:pt x="3187" y="4320"/>
                </a:cubicBezTo>
                <a:cubicBezTo>
                  <a:pt x="3717" y="3993"/>
                  <a:pt x="4197" y="3574"/>
                  <a:pt x="4630" y="3063"/>
                </a:cubicBezTo>
                <a:cubicBezTo>
                  <a:pt x="5097" y="2509"/>
                  <a:pt x="5447" y="1824"/>
                  <a:pt x="5669" y="1003"/>
                </a:cubicBezTo>
                <a:cubicBezTo>
                  <a:pt x="5752" y="692"/>
                  <a:pt x="5818" y="357"/>
                  <a:pt x="5867" y="0"/>
                </a:cubicBezTo>
                <a:lnTo>
                  <a:pt x="0" y="0"/>
                </a:lnTo>
                <a:close/>
              </a:path>
            </a:pathLst>
          </a:custGeom>
          <a:solidFill>
            <a:schemeClr val="accent1"/>
          </a:solidFill>
          <a:ln>
            <a:noFill/>
          </a:ln>
        </p:spPr>
        <p:txBody>
          <a:bodyPr vert="horz" wrap="square" lIns="68580" tIns="34290" rIns="68580" bIns="34290" numCol="1" anchor="t" anchorCtr="0" compatLnSpc="1">
            <a:prstTxWarp prst="textNoShape">
              <a:avLst/>
            </a:prstTxWarp>
          </a:bodyPr>
          <a:lstStyle/>
          <a:p>
            <a:endParaRPr lang="en-IE" sz="1350"/>
          </a:p>
        </p:txBody>
      </p:sp>
      <p:sp>
        <p:nvSpPr>
          <p:cNvPr id="2" name="Title 1"/>
          <p:cNvSpPr>
            <a:spLocks noGrp="1"/>
          </p:cNvSpPr>
          <p:nvPr>
            <p:ph type="ctrTitle"/>
          </p:nvPr>
        </p:nvSpPr>
        <p:spPr>
          <a:xfrm>
            <a:off x="473697" y="327422"/>
            <a:ext cx="4812678" cy="1468385"/>
          </a:xfrm>
        </p:spPr>
        <p:txBody>
          <a:bodyPr anchor="b">
            <a:noAutofit/>
          </a:bodyPr>
          <a:lstStyle>
            <a:lvl1pPr algn="l">
              <a:lnSpc>
                <a:spcPct val="85000"/>
              </a:lnSpc>
              <a:defRPr sz="3300">
                <a:solidFill>
                  <a:schemeClr val="bg1"/>
                </a:solidFill>
              </a:defRPr>
            </a:lvl1pPr>
          </a:lstStyle>
          <a:p>
            <a:r>
              <a:rPr lang="en-US"/>
              <a:t>Click to edit Master title style</a:t>
            </a:r>
            <a:endParaRPr lang="en-IE" dirty="0"/>
          </a:p>
        </p:txBody>
      </p:sp>
      <p:sp>
        <p:nvSpPr>
          <p:cNvPr id="3" name="Subtitle 2"/>
          <p:cNvSpPr>
            <a:spLocks noGrp="1"/>
          </p:cNvSpPr>
          <p:nvPr>
            <p:ph type="subTitle" idx="1"/>
          </p:nvPr>
        </p:nvSpPr>
        <p:spPr>
          <a:xfrm>
            <a:off x="473697" y="1762125"/>
            <a:ext cx="4812678" cy="1385888"/>
          </a:xfrm>
        </p:spPr>
        <p:txBody>
          <a:bodyPr>
            <a:noAutofit/>
          </a:bodyPr>
          <a:lstStyle>
            <a:lvl1pPr marL="0" indent="0" algn="l">
              <a:lnSpc>
                <a:spcPct val="85000"/>
              </a:lnSpc>
              <a:buNone/>
              <a:defRPr sz="3300" b="0" baseline="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IE" dirty="0"/>
          </a:p>
        </p:txBody>
      </p:sp>
      <p:sp>
        <p:nvSpPr>
          <p:cNvPr id="11" name="Text Placeholder 10"/>
          <p:cNvSpPr>
            <a:spLocks noGrp="1"/>
          </p:cNvSpPr>
          <p:nvPr>
            <p:ph type="body" sz="quarter" idx="13"/>
          </p:nvPr>
        </p:nvSpPr>
        <p:spPr>
          <a:xfrm>
            <a:off x="473869" y="3344158"/>
            <a:ext cx="3798094" cy="921544"/>
          </a:xfrm>
        </p:spPr>
        <p:txBody>
          <a:bodyPr>
            <a:noAutofit/>
          </a:bodyPr>
          <a:lstStyle>
            <a:lvl1pPr marL="0" indent="0">
              <a:spcBef>
                <a:spcPts val="0"/>
              </a:spcBef>
              <a:buNone/>
              <a:defRPr sz="1425" b="1" baseline="0">
                <a:solidFill>
                  <a:schemeClr val="accent2"/>
                </a:solidFill>
              </a:defRPr>
            </a:lvl1pPr>
            <a:lvl2pPr marL="342900" indent="0">
              <a:buNone/>
              <a:defRPr sz="1425" b="1"/>
            </a:lvl2pPr>
            <a:lvl3pPr marL="685800" indent="0">
              <a:buNone/>
              <a:defRPr sz="1425" b="1"/>
            </a:lvl3pPr>
            <a:lvl4pPr marL="1028700" indent="0">
              <a:buNone/>
              <a:defRPr sz="1425" b="1"/>
            </a:lvl4pPr>
            <a:lvl5pPr marL="1371600" indent="0">
              <a:buNone/>
              <a:defRPr sz="1425" b="1"/>
            </a:lvl5pPr>
          </a:lstStyle>
          <a:p>
            <a:pPr lvl="0"/>
            <a:r>
              <a:rPr lang="en-US"/>
              <a:t>Click to edit Master text styles</a:t>
            </a:r>
          </a:p>
        </p:txBody>
      </p:sp>
    </p:spTree>
    <p:extLst>
      <p:ext uri="{BB962C8B-B14F-4D97-AF65-F5344CB8AC3E}">
        <p14:creationId xmlns:p14="http://schemas.microsoft.com/office/powerpoint/2010/main" val="2182547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userDrawn="1">
  <p:cSld name="3_Divider slid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73697" y="433387"/>
            <a:ext cx="3783978" cy="2366905"/>
          </a:xfrm>
        </p:spPr>
        <p:txBody>
          <a:bodyPr>
            <a:noAutofit/>
          </a:bodyPr>
          <a:lstStyle>
            <a:lvl1pPr>
              <a:defRPr sz="3300">
                <a:solidFill>
                  <a:schemeClr val="bg1"/>
                </a:solidFill>
              </a:defRPr>
            </a:lvl1pPr>
          </a:lstStyle>
          <a:p>
            <a:r>
              <a:rPr lang="en-US"/>
              <a:t>Click to edit Master title style</a:t>
            </a:r>
            <a:endParaRPr lang="en-IE" dirty="0"/>
          </a:p>
        </p:txBody>
      </p:sp>
    </p:spTree>
    <p:extLst>
      <p:ext uri="{BB962C8B-B14F-4D97-AF65-F5344CB8AC3E}">
        <p14:creationId xmlns:p14="http://schemas.microsoft.com/office/powerpoint/2010/main" val="38206746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4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fld id="{84EAB7D7-3608-4730-B2E2-670834DF882C}" type="datetimeFigureOut">
              <a:rPr lang="en-US" smtClean="0"/>
              <a:pPr/>
              <a:t>11/5/2025</a:t>
            </a:fld>
            <a:endParaRPr lang="en-US" dirty="0"/>
          </a:p>
        </p:txBody>
      </p:sp>
      <p:sp>
        <p:nvSpPr>
          <p:cNvPr id="5" name="Footer Placeholder 4"/>
          <p:cNvSpPr>
            <a:spLocks noGrp="1"/>
          </p:cNvSpPr>
          <p:nvPr>
            <p:ph type="ftr" sz="quarter" idx="11"/>
          </p:nvPr>
        </p:nvSpPr>
        <p:spPr/>
        <p:txBody>
          <a:bodyPr/>
          <a:lstStyle/>
          <a:p>
            <a:r>
              <a:rPr lang="en-US" dirty="0"/>
              <a:t>Add a footer</a:t>
            </a:r>
          </a:p>
        </p:txBody>
      </p:sp>
      <p:sp>
        <p:nvSpPr>
          <p:cNvPr id="6" name="Slide Number Placeholder 5"/>
          <p:cNvSpPr>
            <a:spLocks noGrp="1"/>
          </p:cNvSpPr>
          <p:nvPr>
            <p:ph type="sldNum" sz="quarter" idx="12"/>
          </p:nvPr>
        </p:nvSpPr>
        <p:spPr/>
        <p:txBody>
          <a:bodyPr/>
          <a:lstStyle/>
          <a:p>
            <a:fld id="{71B7BAC7-FE87-40F6-AA24-4F4685D1B022}" type="slidenum">
              <a:rPr lang="en-US" smtClean="0"/>
              <a:pPr/>
              <a:t>‹#›</a:t>
            </a:fld>
            <a:endParaRPr lang="en-US" dirty="0"/>
          </a:p>
        </p:txBody>
      </p:sp>
    </p:spTree>
    <p:extLst>
      <p:ext uri="{BB962C8B-B14F-4D97-AF65-F5344CB8AC3E}">
        <p14:creationId xmlns:p14="http://schemas.microsoft.com/office/powerpoint/2010/main" val="2028880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lvl1pPr>
              <a:defRPr b="1">
                <a:solidFill>
                  <a:schemeClr val="accent1">
                    <a:lumMod val="75000"/>
                  </a:schemeClr>
                </a:solidFill>
              </a:defRPr>
            </a:lvl1pPr>
          </a:lstStyle>
          <a:p>
            <a:r>
              <a:rPr lang="en-US" dirty="0"/>
              <a:t>Click to edit Master title style</a:t>
            </a:r>
          </a:p>
        </p:txBody>
      </p:sp>
      <p:sp>
        <p:nvSpPr>
          <p:cNvPr id="3" name="Content Placeholder 2"/>
          <p:cNvSpPr>
            <a:spLocks noGrp="1"/>
          </p:cNvSpPr>
          <p:nvPr>
            <p:ph sz="half" idx="1"/>
          </p:nvPr>
        </p:nvSpPr>
        <p:spPr>
          <a:xfrm>
            <a:off x="628650" y="1369219"/>
            <a:ext cx="3886200" cy="3263504"/>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369219"/>
            <a:ext cx="3886200" cy="3263504"/>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EAFF4489-B465-4B7D-8C18-FD8A2B9697F6}" type="slidenum">
              <a:rPr lang="en-US" smtClean="0">
                <a:solidFill>
                  <a:prstClr val="black">
                    <a:tint val="75000"/>
                  </a:prstClr>
                </a:solidFill>
              </a:rPr>
              <a:pPr/>
              <a:t>‹#›</a:t>
            </a:fld>
            <a:endParaRPr lang="en-US">
              <a:solidFill>
                <a:prstClr val="black">
                  <a:tint val="75000"/>
                </a:prstClr>
              </a:solidFill>
            </a:endParaRPr>
          </a:p>
        </p:txBody>
      </p:sp>
      <p:pic>
        <p:nvPicPr>
          <p:cNvPr id="10" name="Picture 9"/>
          <p:cNvPicPr>
            <a:picLocks noChangeAspect="1"/>
          </p:cNvPicPr>
          <p:nvPr userDrawn="1"/>
        </p:nvPicPr>
        <p:blipFill>
          <a:blip r:embed="rId2" cstate="print">
            <a:biLevel thresh="25000"/>
            <a:extLst>
              <a:ext uri="{28A0092B-C50C-407E-A947-70E740481C1C}">
                <a14:useLocalDpi xmlns:a14="http://schemas.microsoft.com/office/drawing/2010/main" val="0"/>
              </a:ext>
            </a:extLst>
          </a:blip>
          <a:stretch>
            <a:fillRect/>
          </a:stretch>
        </p:blipFill>
        <p:spPr>
          <a:xfrm>
            <a:off x="7353300" y="4420050"/>
            <a:ext cx="1552037" cy="638841"/>
          </a:xfrm>
          <a:prstGeom prst="rect">
            <a:avLst/>
          </a:prstGeom>
        </p:spPr>
      </p:pic>
      <p:pic>
        <p:nvPicPr>
          <p:cNvPr id="12" name="Picture 11"/>
          <p:cNvPicPr>
            <a:picLocks noChangeAspect="1"/>
          </p:cNvPicPr>
          <p:nvPr userDrawn="1"/>
        </p:nvPicPr>
        <p:blipFill rotWithShape="1">
          <a:blip r:embed="rId3">
            <a:extLst>
              <a:ext uri="{28A0092B-C50C-407E-A947-70E740481C1C}">
                <a14:useLocalDpi xmlns:a14="http://schemas.microsoft.com/office/drawing/2010/main" val="0"/>
              </a:ext>
            </a:extLst>
          </a:blip>
          <a:srcRect t="27446" r="41768"/>
          <a:stretch/>
        </p:blipFill>
        <p:spPr>
          <a:xfrm rot="10800000">
            <a:off x="0" y="4544874"/>
            <a:ext cx="4392930" cy="615622"/>
          </a:xfrm>
          <a:prstGeom prst="rect">
            <a:avLst/>
          </a:prstGeom>
        </p:spPr>
      </p:pic>
      <p:grpSp>
        <p:nvGrpSpPr>
          <p:cNvPr id="14" name="Group 13"/>
          <p:cNvGrpSpPr/>
          <p:nvPr userDrawn="1"/>
        </p:nvGrpSpPr>
        <p:grpSpPr>
          <a:xfrm rot="10800000">
            <a:off x="8286750" y="4544874"/>
            <a:ext cx="386758" cy="550739"/>
            <a:chOff x="11190514" y="0"/>
            <a:chExt cx="518832" cy="738811"/>
          </a:xfrm>
        </p:grpSpPr>
        <p:sp>
          <p:nvSpPr>
            <p:cNvPr id="15" name="Rectangle 14"/>
            <p:cNvSpPr/>
            <p:nvPr userDrawn="1"/>
          </p:nvSpPr>
          <p:spPr>
            <a:xfrm>
              <a:off x="11190514" y="0"/>
              <a:ext cx="518832" cy="479424"/>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1425" tIns="45712" rIns="91425" bIns="45712" rtlCol="0" anchor="ctr"/>
            <a:lstStyle/>
            <a:p>
              <a:pPr algn="r"/>
              <a:endParaRPr lang="en-US" sz="1350" dirty="0"/>
            </a:p>
          </p:txBody>
        </p:sp>
        <p:sp>
          <p:nvSpPr>
            <p:cNvPr id="16" name="Rounded Rectangle 15"/>
            <p:cNvSpPr/>
            <p:nvPr userDrawn="1"/>
          </p:nvSpPr>
          <p:spPr>
            <a:xfrm>
              <a:off x="11190514" y="219979"/>
              <a:ext cx="518832" cy="518832"/>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243703" tIns="121850" rIns="243703" bIns="121850" rtlCol="0" anchor="ctr"/>
            <a:lstStyle/>
            <a:p>
              <a:pPr algn="ctr"/>
              <a:endParaRPr lang="en-US" sz="1350" dirty="0">
                <a:solidFill>
                  <a:srgbClr val="7F7F7F"/>
                </a:solidFill>
              </a:endParaRPr>
            </a:p>
          </p:txBody>
        </p:sp>
      </p:grpSp>
      <p:sp>
        <p:nvSpPr>
          <p:cNvPr id="20" name="Slide Number Placeholder 5"/>
          <p:cNvSpPr txBox="1">
            <a:spLocks/>
          </p:cNvSpPr>
          <p:nvPr userDrawn="1"/>
        </p:nvSpPr>
        <p:spPr>
          <a:xfrm>
            <a:off x="8286750" y="4583909"/>
            <a:ext cx="362625" cy="340349"/>
          </a:xfrm>
          <a:prstGeom prst="rect">
            <a:avLst/>
          </a:prstGeom>
        </p:spPr>
        <p:txBody>
          <a:bodyPr vert="horz" lIns="68580" tIns="34290" rIns="68580" bIns="3429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A02FB6D9-60E4-42C7-A3CD-6537A84EBD82}" type="slidenum">
              <a:rPr lang="en-US" sz="1050" smtClean="0">
                <a:solidFill>
                  <a:schemeClr val="bg1"/>
                </a:solidFill>
              </a:rPr>
              <a:pPr algn="ctr"/>
              <a:t>‹#›</a:t>
            </a:fld>
            <a:endParaRPr lang="en-US" sz="1050" dirty="0">
              <a:solidFill>
                <a:schemeClr val="bg1"/>
              </a:solidFill>
            </a:endParaRPr>
          </a:p>
        </p:txBody>
      </p:sp>
    </p:spTree>
    <p:extLst>
      <p:ext uri="{BB962C8B-B14F-4D97-AF65-F5344CB8AC3E}">
        <p14:creationId xmlns:p14="http://schemas.microsoft.com/office/powerpoint/2010/main" val="9181936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5" Type="http://schemas.openxmlformats.org/officeDocument/2006/relationships/slideLayout" Target="../slideLayouts/slideLayout14.xml"/><Relationship Id="rId4"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1" name="Group 4"/>
          <p:cNvGrpSpPr>
            <a:grpSpLocks noChangeAspect="1"/>
          </p:cNvGrpSpPr>
          <p:nvPr/>
        </p:nvGrpSpPr>
        <p:grpSpPr bwMode="auto">
          <a:xfrm>
            <a:off x="7585166" y="0"/>
            <a:ext cx="1558834" cy="2840752"/>
            <a:chOff x="2304" y="757"/>
            <a:chExt cx="1154" cy="2804"/>
          </a:xfrm>
          <a:solidFill>
            <a:schemeClr val="accent2"/>
          </a:solidFill>
        </p:grpSpPr>
        <p:sp>
          <p:nvSpPr>
            <p:cNvPr id="17" name="Freeform 5"/>
            <p:cNvSpPr>
              <a:spLocks/>
            </p:cNvSpPr>
            <p:nvPr userDrawn="1"/>
          </p:nvSpPr>
          <p:spPr bwMode="auto">
            <a:xfrm>
              <a:off x="2304" y="757"/>
              <a:ext cx="1154" cy="474"/>
            </a:xfrm>
            <a:custGeom>
              <a:avLst/>
              <a:gdLst>
                <a:gd name="T0" fmla="*/ 166 w 485"/>
                <a:gd name="T1" fmla="*/ 142 h 200"/>
                <a:gd name="T2" fmla="*/ 485 w 485"/>
                <a:gd name="T3" fmla="*/ 176 h 200"/>
                <a:gd name="T4" fmla="*/ 485 w 485"/>
                <a:gd name="T5" fmla="*/ 0 h 200"/>
                <a:gd name="T6" fmla="*/ 0 w 485"/>
                <a:gd name="T7" fmla="*/ 0 h 200"/>
                <a:gd name="T8" fmla="*/ 166 w 485"/>
                <a:gd name="T9" fmla="*/ 142 h 200"/>
              </a:gdLst>
              <a:ahLst/>
              <a:cxnLst>
                <a:cxn ang="0">
                  <a:pos x="T0" y="T1"/>
                </a:cxn>
                <a:cxn ang="0">
                  <a:pos x="T2" y="T3"/>
                </a:cxn>
                <a:cxn ang="0">
                  <a:pos x="T4" y="T5"/>
                </a:cxn>
                <a:cxn ang="0">
                  <a:pos x="T6" y="T7"/>
                </a:cxn>
                <a:cxn ang="0">
                  <a:pos x="T8" y="T9"/>
                </a:cxn>
              </a:cxnLst>
              <a:rect l="0" t="0" r="r" b="b"/>
              <a:pathLst>
                <a:path w="485" h="200">
                  <a:moveTo>
                    <a:pt x="166" y="142"/>
                  </a:moveTo>
                  <a:cubicBezTo>
                    <a:pt x="266" y="188"/>
                    <a:pt x="372" y="200"/>
                    <a:pt x="485" y="176"/>
                  </a:cubicBezTo>
                  <a:cubicBezTo>
                    <a:pt x="485" y="0"/>
                    <a:pt x="485" y="0"/>
                    <a:pt x="485" y="0"/>
                  </a:cubicBezTo>
                  <a:cubicBezTo>
                    <a:pt x="0" y="0"/>
                    <a:pt x="0" y="0"/>
                    <a:pt x="0" y="0"/>
                  </a:cubicBezTo>
                  <a:cubicBezTo>
                    <a:pt x="42" y="62"/>
                    <a:pt x="98" y="110"/>
                    <a:pt x="166" y="142"/>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E" sz="1350"/>
            </a:p>
          </p:txBody>
        </p:sp>
        <p:sp>
          <p:nvSpPr>
            <p:cNvPr id="18" name="Freeform 6"/>
            <p:cNvSpPr>
              <a:spLocks/>
            </p:cNvSpPr>
            <p:nvPr userDrawn="1"/>
          </p:nvSpPr>
          <p:spPr bwMode="auto">
            <a:xfrm>
              <a:off x="2675" y="1565"/>
              <a:ext cx="783" cy="1996"/>
            </a:xfrm>
            <a:custGeom>
              <a:avLst/>
              <a:gdLst>
                <a:gd name="T0" fmla="*/ 329 w 329"/>
                <a:gd name="T1" fmla="*/ 0 h 843"/>
                <a:gd name="T2" fmla="*/ 65 w 329"/>
                <a:gd name="T3" fmla="*/ 541 h 843"/>
                <a:gd name="T4" fmla="*/ 329 w 329"/>
                <a:gd name="T5" fmla="*/ 843 h 843"/>
                <a:gd name="T6" fmla="*/ 329 w 329"/>
                <a:gd name="T7" fmla="*/ 0 h 843"/>
              </a:gdLst>
              <a:ahLst/>
              <a:cxnLst>
                <a:cxn ang="0">
                  <a:pos x="T0" y="T1"/>
                </a:cxn>
                <a:cxn ang="0">
                  <a:pos x="T2" y="T3"/>
                </a:cxn>
                <a:cxn ang="0">
                  <a:pos x="T4" y="T5"/>
                </a:cxn>
                <a:cxn ang="0">
                  <a:pos x="T6" y="T7"/>
                </a:cxn>
              </a:cxnLst>
              <a:rect l="0" t="0" r="r" b="b"/>
              <a:pathLst>
                <a:path w="329" h="843">
                  <a:moveTo>
                    <a:pt x="329" y="0"/>
                  </a:moveTo>
                  <a:cubicBezTo>
                    <a:pt x="118" y="96"/>
                    <a:pt x="0" y="318"/>
                    <a:pt x="65" y="541"/>
                  </a:cubicBezTo>
                  <a:cubicBezTo>
                    <a:pt x="105" y="679"/>
                    <a:pt x="196" y="791"/>
                    <a:pt x="329" y="843"/>
                  </a:cubicBezTo>
                  <a:lnTo>
                    <a:pt x="329" y="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IE" sz="1350"/>
            </a:p>
          </p:txBody>
        </p:sp>
      </p:grpSp>
      <p:sp>
        <p:nvSpPr>
          <p:cNvPr id="2" name="Title Placeholder 1"/>
          <p:cNvSpPr>
            <a:spLocks noGrp="1"/>
          </p:cNvSpPr>
          <p:nvPr>
            <p:ph type="title"/>
          </p:nvPr>
        </p:nvSpPr>
        <p:spPr>
          <a:xfrm>
            <a:off x="656578" y="505233"/>
            <a:ext cx="6083857" cy="313358"/>
          </a:xfrm>
          <a:prstGeom prst="rect">
            <a:avLst/>
          </a:prstGeom>
        </p:spPr>
        <p:txBody>
          <a:bodyPr vert="horz" lIns="0" tIns="45720" rIns="0" bIns="45720" rtlCol="0" anchor="t" anchorCtr="0">
            <a:noAutofit/>
          </a:bodyPr>
          <a:lstStyle/>
          <a:p>
            <a:r>
              <a:rPr lang="en-US" dirty="0"/>
              <a:t>Project objectives Click to edit Master title style</a:t>
            </a:r>
            <a:endParaRPr lang="en-IE" dirty="0"/>
          </a:p>
        </p:txBody>
      </p:sp>
      <p:sp>
        <p:nvSpPr>
          <p:cNvPr id="3" name="Text Placeholder 2"/>
          <p:cNvSpPr>
            <a:spLocks noGrp="1"/>
          </p:cNvSpPr>
          <p:nvPr>
            <p:ph type="body" idx="1"/>
          </p:nvPr>
        </p:nvSpPr>
        <p:spPr>
          <a:xfrm>
            <a:off x="656578" y="1254035"/>
            <a:ext cx="5020789" cy="3221933"/>
          </a:xfrm>
          <a:prstGeom prst="rect">
            <a:avLst/>
          </a:prstGeom>
        </p:spPr>
        <p:txBody>
          <a:bodyPr vert="horz" lIns="0" tIns="45720" rIns="0" bIns="45720" rtlCol="0">
            <a:noAutofit/>
          </a:bodyPr>
          <a:lstStyle/>
          <a:p>
            <a:pPr lvl="0"/>
            <a:r>
              <a:rPr lang="en-US" dirty="0"/>
              <a:t>Bullet Tier 1: </a:t>
            </a:r>
            <a:r>
              <a:rPr lang="en-US" dirty="0" err="1"/>
              <a:t>Lorum</a:t>
            </a:r>
            <a:r>
              <a:rPr lang="en-US" dirty="0"/>
              <a:t> Ipsum </a:t>
            </a:r>
            <a:r>
              <a:rPr lang="en-US" dirty="0" err="1"/>
              <a:t>lluptatem</a:t>
            </a:r>
            <a:r>
              <a:rPr lang="en-US" dirty="0"/>
              <a:t> qui </a:t>
            </a:r>
            <a:r>
              <a:rPr lang="en-US" dirty="0" err="1"/>
              <a:t>rectas</a:t>
            </a:r>
            <a:r>
              <a:rPr lang="en-US" dirty="0"/>
              <a:t> event, </a:t>
            </a:r>
            <a:r>
              <a:rPr lang="en-US" dirty="0" err="1"/>
              <a:t>conseni</a:t>
            </a:r>
            <a:r>
              <a:rPr lang="en-US" dirty="0"/>
              <a:t> </a:t>
            </a:r>
            <a:r>
              <a:rPr lang="en-US" dirty="0" err="1"/>
              <a:t>maximi</a:t>
            </a:r>
            <a:r>
              <a:rPr lang="en-US" dirty="0"/>
              <a:t>, quo </a:t>
            </a:r>
            <a:r>
              <a:rPr lang="en-US" dirty="0" err="1"/>
              <a:t>iur</a:t>
            </a:r>
            <a:r>
              <a:rPr lang="en-US" dirty="0"/>
              <a:t> </a:t>
            </a:r>
            <a:r>
              <a:rPr lang="en-US" dirty="0" err="1"/>
              <a:t>suntionse</a:t>
            </a:r>
            <a:r>
              <a:rPr lang="en-US" dirty="0"/>
              <a:t> </a:t>
            </a:r>
            <a:r>
              <a:rPr lang="en-US" dirty="0" err="1"/>
              <a:t>pos</a:t>
            </a:r>
            <a:r>
              <a:rPr lang="en-US" dirty="0"/>
              <a:t> estrum,</a:t>
            </a:r>
          </a:p>
          <a:p>
            <a:pPr lvl="0"/>
            <a:r>
              <a:rPr lang="en-US" dirty="0"/>
              <a:t>Bullet Tier 1: </a:t>
            </a:r>
            <a:r>
              <a:rPr lang="en-US" dirty="0" err="1"/>
              <a:t>Lorum</a:t>
            </a:r>
            <a:r>
              <a:rPr lang="en-US" dirty="0"/>
              <a:t> Ipsum </a:t>
            </a:r>
            <a:r>
              <a:rPr lang="en-US" dirty="0" err="1"/>
              <a:t>lluptatem</a:t>
            </a:r>
            <a:r>
              <a:rPr lang="en-US" dirty="0"/>
              <a:t> qui </a:t>
            </a:r>
            <a:r>
              <a:rPr lang="en-US" dirty="0" err="1"/>
              <a:t>rectas</a:t>
            </a:r>
            <a:r>
              <a:rPr lang="en-US" dirty="0"/>
              <a:t> event, </a:t>
            </a:r>
            <a:r>
              <a:rPr lang="en-US" dirty="0" err="1"/>
              <a:t>conseni</a:t>
            </a:r>
            <a:r>
              <a:rPr lang="en-US" dirty="0"/>
              <a:t> </a:t>
            </a:r>
            <a:r>
              <a:rPr lang="en-US" dirty="0" err="1"/>
              <a:t>maximi</a:t>
            </a:r>
            <a:r>
              <a:rPr lang="en-US" dirty="0"/>
              <a:t>, quo </a:t>
            </a:r>
            <a:r>
              <a:rPr lang="en-US" dirty="0" err="1"/>
              <a:t>iur</a:t>
            </a:r>
            <a:r>
              <a:rPr lang="en-US" dirty="0"/>
              <a:t> </a:t>
            </a:r>
            <a:r>
              <a:rPr lang="en-US" dirty="0" err="1"/>
              <a:t>suntionse</a:t>
            </a:r>
            <a:r>
              <a:rPr lang="en-US" dirty="0"/>
              <a:t> </a:t>
            </a:r>
            <a:r>
              <a:rPr lang="en-US" dirty="0" err="1"/>
              <a:t>pos</a:t>
            </a:r>
            <a:r>
              <a:rPr lang="en-US" dirty="0"/>
              <a:t> estrum,</a:t>
            </a:r>
          </a:p>
          <a:p>
            <a:pPr lvl="0"/>
            <a:r>
              <a:rPr lang="en-US" dirty="0"/>
              <a:t>Click to edit Master text styles</a:t>
            </a:r>
          </a:p>
          <a:p>
            <a:pPr lvl="1"/>
            <a:r>
              <a:rPr lang="en-US" dirty="0"/>
              <a:t>Second level</a:t>
            </a:r>
          </a:p>
          <a:p>
            <a:pPr lvl="2"/>
            <a:r>
              <a:rPr lang="en-US" dirty="0"/>
              <a:t>Third level</a:t>
            </a:r>
          </a:p>
        </p:txBody>
      </p:sp>
      <p:sp>
        <p:nvSpPr>
          <p:cNvPr id="4" name="Date Placeholder 3"/>
          <p:cNvSpPr>
            <a:spLocks noGrp="1"/>
          </p:cNvSpPr>
          <p:nvPr>
            <p:ph type="dt" sz="half" idx="2"/>
          </p:nvPr>
        </p:nvSpPr>
        <p:spPr>
          <a:xfrm>
            <a:off x="656578" y="4776278"/>
            <a:ext cx="877635" cy="273844"/>
          </a:xfrm>
          <a:prstGeom prst="rect">
            <a:avLst/>
          </a:prstGeom>
        </p:spPr>
        <p:txBody>
          <a:bodyPr vert="horz" lIns="0" tIns="45720" rIns="91440" bIns="45720" rtlCol="0" anchor="ctr"/>
          <a:lstStyle>
            <a:lvl1pPr algn="l">
              <a:defRPr sz="750">
                <a:solidFill>
                  <a:schemeClr val="accent2"/>
                </a:solidFill>
              </a:defRPr>
            </a:lvl1pPr>
          </a:lstStyle>
          <a:p>
            <a:fld id="{B61BEF0D-F0BB-DE4B-95CE-6DB70DBA9567}" type="datetimeFigureOut">
              <a:rPr lang="en-US" smtClean="0"/>
              <a:pPr/>
              <a:t>11/5/2025</a:t>
            </a:fld>
            <a:endParaRPr lang="en-US" dirty="0"/>
          </a:p>
        </p:txBody>
      </p:sp>
      <p:sp>
        <p:nvSpPr>
          <p:cNvPr id="5" name="Footer Placeholder 4"/>
          <p:cNvSpPr>
            <a:spLocks noGrp="1"/>
          </p:cNvSpPr>
          <p:nvPr>
            <p:ph type="ftr" sz="quarter" idx="3"/>
          </p:nvPr>
        </p:nvSpPr>
        <p:spPr>
          <a:xfrm>
            <a:off x="1534212" y="4776278"/>
            <a:ext cx="5775300" cy="273844"/>
          </a:xfrm>
          <a:prstGeom prst="rect">
            <a:avLst/>
          </a:prstGeom>
        </p:spPr>
        <p:txBody>
          <a:bodyPr vert="horz" lIns="91440" tIns="45720" rIns="91440" bIns="45720" rtlCol="0" anchor="ctr"/>
          <a:lstStyle>
            <a:lvl1pPr algn="ctr">
              <a:defRPr sz="750">
                <a:solidFill>
                  <a:schemeClr val="accent2"/>
                </a:solidFill>
              </a:defRPr>
            </a:lvl1pPr>
          </a:lstStyle>
          <a:p>
            <a:endParaRPr lang="en-US" dirty="0"/>
          </a:p>
        </p:txBody>
      </p:sp>
      <p:sp>
        <p:nvSpPr>
          <p:cNvPr id="6" name="Slide Number Placeholder 5"/>
          <p:cNvSpPr>
            <a:spLocks noGrp="1"/>
          </p:cNvSpPr>
          <p:nvPr>
            <p:ph type="sldNum" sz="quarter" idx="4"/>
          </p:nvPr>
        </p:nvSpPr>
        <p:spPr>
          <a:xfrm>
            <a:off x="0" y="4776278"/>
            <a:ext cx="571500" cy="273844"/>
          </a:xfrm>
          <a:prstGeom prst="rect">
            <a:avLst/>
          </a:prstGeom>
        </p:spPr>
        <p:txBody>
          <a:bodyPr vert="horz" lIns="91440" tIns="45720" rIns="91440" bIns="45720" rtlCol="0" anchor="ctr"/>
          <a:lstStyle>
            <a:lvl1pPr algn="ctr">
              <a:defRPr sz="750">
                <a:solidFill>
                  <a:schemeClr val="accent2"/>
                </a:solidFill>
              </a:defRPr>
            </a:lvl1pPr>
          </a:lstStyle>
          <a:p>
            <a:fld id="{D57F1E4F-1CFF-5643-939E-217C01CDF565}" type="slidenum">
              <a:rPr lang="en-US" smtClean="0"/>
              <a:pPr/>
              <a:t>‹#›</a:t>
            </a:fld>
            <a:endParaRPr lang="en-US" dirty="0"/>
          </a:p>
        </p:txBody>
      </p:sp>
      <p:cxnSp>
        <p:nvCxnSpPr>
          <p:cNvPr id="10" name="Straight Connector 9"/>
          <p:cNvCxnSpPr/>
          <p:nvPr/>
        </p:nvCxnSpPr>
        <p:spPr>
          <a:xfrm>
            <a:off x="656578" y="421889"/>
            <a:ext cx="6083857" cy="0"/>
          </a:xfrm>
          <a:prstGeom prst="line">
            <a:avLst/>
          </a:prstGeom>
          <a:ln w="25400" cap="rnd">
            <a:solidFill>
              <a:schemeClr val="accent2"/>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54101470"/>
      </p:ext>
    </p:extLst>
  </p:cSld>
  <p:clrMap bg1="lt1" tx1="dk1" bg2="lt2" tx2="dk2" accent1="accent1" accent2="accent2" accent3="accent3" accent4="accent4" accent5="accent5" accent6="accent6" hlink="hlink" folHlink="folHlink"/>
  <p:sldLayoutIdLst>
    <p:sldLayoutId id="2147483884" r:id="rId1"/>
    <p:sldLayoutId id="2147483885" r:id="rId2"/>
    <p:sldLayoutId id="2147483886" r:id="rId3"/>
    <p:sldLayoutId id="2147483887" r:id="rId4"/>
    <p:sldLayoutId id="2147483889" r:id="rId5"/>
    <p:sldLayoutId id="2147483899" r:id="rId6"/>
    <p:sldLayoutId id="2147483900" r:id="rId7"/>
    <p:sldLayoutId id="2147483915" r:id="rId8"/>
    <p:sldLayoutId id="2147483916" r:id="rId9"/>
  </p:sldLayoutIdLst>
  <p:hf sldNum="0" hdr="0" ftr="0" dt="0"/>
  <p:txStyles>
    <p:titleStyle>
      <a:lvl1pPr algn="l" defTabSz="514350" rtl="0" eaLnBrk="1" latinLnBrk="0" hangingPunct="1">
        <a:lnSpc>
          <a:spcPct val="90000"/>
        </a:lnSpc>
        <a:spcBef>
          <a:spcPct val="0"/>
        </a:spcBef>
        <a:buNone/>
        <a:defRPr sz="1856" b="1" kern="1200">
          <a:solidFill>
            <a:schemeClr val="accent1"/>
          </a:solidFill>
          <a:latin typeface="+mj-lt"/>
          <a:ea typeface="+mj-ea"/>
          <a:cs typeface="+mj-cs"/>
        </a:defRPr>
      </a:lvl1pPr>
    </p:titleStyle>
    <p:bodyStyle>
      <a:lvl1pPr marL="171450" indent="-171450" algn="l" defTabSz="514350" rtl="0" eaLnBrk="1" latinLnBrk="0" hangingPunct="1">
        <a:lnSpc>
          <a:spcPct val="90000"/>
        </a:lnSpc>
        <a:spcBef>
          <a:spcPts val="900"/>
        </a:spcBef>
        <a:buClr>
          <a:schemeClr val="accent2"/>
        </a:buClr>
        <a:buFont typeface="Arial" panose="020B0604020202020204" pitchFamily="34" charset="0"/>
        <a:buChar char="•"/>
        <a:defRPr sz="1350" kern="1200">
          <a:solidFill>
            <a:schemeClr val="tx2"/>
          </a:solidFill>
          <a:latin typeface="+mn-lt"/>
          <a:ea typeface="+mn-ea"/>
          <a:cs typeface="+mn-cs"/>
        </a:defRPr>
      </a:lvl1pPr>
      <a:lvl2pPr marL="310754" indent="-147638" algn="l" defTabSz="514350" rtl="0" eaLnBrk="1" latinLnBrk="0" hangingPunct="1">
        <a:lnSpc>
          <a:spcPct val="90000"/>
        </a:lnSpc>
        <a:spcBef>
          <a:spcPts val="900"/>
        </a:spcBef>
        <a:buClr>
          <a:schemeClr val="accent2"/>
        </a:buClr>
        <a:buFont typeface="Calibri" panose="020F0502020204030204" pitchFamily="34" charset="0"/>
        <a:buChar char="›"/>
        <a:defRPr sz="1350" kern="1200">
          <a:solidFill>
            <a:schemeClr val="tx2"/>
          </a:solidFill>
          <a:latin typeface="+mn-lt"/>
          <a:ea typeface="+mn-ea"/>
          <a:cs typeface="+mn-cs"/>
        </a:defRPr>
      </a:lvl2pPr>
      <a:lvl3pPr marL="442913" indent="-147638" algn="l" defTabSz="514350" rtl="0" eaLnBrk="1" latinLnBrk="0" hangingPunct="1">
        <a:lnSpc>
          <a:spcPct val="90000"/>
        </a:lnSpc>
        <a:spcBef>
          <a:spcPts val="900"/>
        </a:spcBef>
        <a:buClr>
          <a:schemeClr val="accent2"/>
        </a:buClr>
        <a:buFont typeface="Calibri" panose="020F0502020204030204" pitchFamily="34" charset="0"/>
        <a:buChar char="‒"/>
        <a:defRPr sz="1350" kern="1200">
          <a:solidFill>
            <a:schemeClr val="tx2"/>
          </a:solidFill>
          <a:latin typeface="+mn-lt"/>
          <a:ea typeface="+mn-ea"/>
          <a:cs typeface="+mn-cs"/>
        </a:defRPr>
      </a:lvl3pPr>
      <a:lvl4pPr marL="900113" indent="-128588" algn="l" defTabSz="514350" rtl="0" eaLnBrk="1" latinLnBrk="0" hangingPunct="1">
        <a:lnSpc>
          <a:spcPct val="90000"/>
        </a:lnSpc>
        <a:spcBef>
          <a:spcPts val="281"/>
        </a:spcBef>
        <a:buFont typeface="Arial" panose="020B0604020202020204" pitchFamily="34" charset="0"/>
        <a:buChar char="•"/>
        <a:defRPr sz="788" kern="1200">
          <a:solidFill>
            <a:schemeClr val="tx2"/>
          </a:solidFill>
          <a:latin typeface="+mn-lt"/>
          <a:ea typeface="+mn-ea"/>
          <a:cs typeface="+mn-cs"/>
        </a:defRPr>
      </a:lvl4pPr>
      <a:lvl5pPr marL="1157288" indent="-128588" algn="l" defTabSz="514350" rtl="0" eaLnBrk="1" latinLnBrk="0" hangingPunct="1">
        <a:lnSpc>
          <a:spcPct val="90000"/>
        </a:lnSpc>
        <a:spcBef>
          <a:spcPts val="281"/>
        </a:spcBef>
        <a:buFont typeface="Arial" panose="020B0604020202020204" pitchFamily="34" charset="0"/>
        <a:buChar char="•"/>
        <a:defRPr sz="788" kern="1200">
          <a:solidFill>
            <a:schemeClr val="tx2"/>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9160" y="472576"/>
            <a:ext cx="7869114" cy="373856"/>
          </a:xfrm>
          <a:prstGeom prst="rect">
            <a:avLst/>
          </a:prstGeom>
        </p:spPr>
        <p:txBody>
          <a:bodyPr vert="horz" lIns="0" tIns="45720" rIns="0" bIns="45720" rtlCol="0" anchor="t" anchorCtr="0">
            <a:noAutofit/>
          </a:bodyPr>
          <a:lstStyle/>
          <a:p>
            <a:r>
              <a:rPr lang="en-US"/>
              <a:t>Click to edit Master title style</a:t>
            </a:r>
            <a:endParaRPr lang="en-IE" dirty="0"/>
          </a:p>
        </p:txBody>
      </p:sp>
      <p:sp>
        <p:nvSpPr>
          <p:cNvPr id="3" name="Text Placeholder 2"/>
          <p:cNvSpPr>
            <a:spLocks noGrp="1"/>
          </p:cNvSpPr>
          <p:nvPr>
            <p:ph type="body" idx="1"/>
          </p:nvPr>
        </p:nvSpPr>
        <p:spPr>
          <a:xfrm>
            <a:off x="639161" y="1521823"/>
            <a:ext cx="5415955" cy="2954146"/>
          </a:xfrm>
          <a:prstGeom prst="rect">
            <a:avLst/>
          </a:prstGeom>
        </p:spPr>
        <p:txBody>
          <a:bodyPr vert="horz" lIns="0" tIns="45720" rIns="0" bIns="45720" rtlCol="0">
            <a:noAutofit/>
          </a:bodyPr>
          <a:lstStyle/>
          <a:p>
            <a:pPr lvl="0"/>
            <a:r>
              <a:rPr lang="en-US" dirty="0"/>
              <a:t>Bullet Tier 1: </a:t>
            </a:r>
            <a:r>
              <a:rPr lang="en-US" dirty="0" err="1"/>
              <a:t>Lorum</a:t>
            </a:r>
            <a:r>
              <a:rPr lang="en-US" dirty="0"/>
              <a:t> Ipsum </a:t>
            </a:r>
            <a:r>
              <a:rPr lang="en-US" dirty="0" err="1"/>
              <a:t>lluptatem</a:t>
            </a:r>
            <a:r>
              <a:rPr lang="en-US" dirty="0"/>
              <a:t> qui </a:t>
            </a:r>
            <a:r>
              <a:rPr lang="en-US" dirty="0" err="1"/>
              <a:t>rectas</a:t>
            </a:r>
            <a:r>
              <a:rPr lang="en-US" dirty="0"/>
              <a:t> event, </a:t>
            </a:r>
            <a:r>
              <a:rPr lang="en-US" dirty="0" err="1"/>
              <a:t>conseni</a:t>
            </a:r>
            <a:r>
              <a:rPr lang="en-US" dirty="0"/>
              <a:t> </a:t>
            </a:r>
            <a:r>
              <a:rPr lang="en-US" dirty="0" err="1"/>
              <a:t>maximi</a:t>
            </a:r>
            <a:r>
              <a:rPr lang="en-US" dirty="0"/>
              <a:t>, quo </a:t>
            </a:r>
            <a:r>
              <a:rPr lang="en-US" dirty="0" err="1"/>
              <a:t>iur</a:t>
            </a:r>
            <a:r>
              <a:rPr lang="en-US" dirty="0"/>
              <a:t> </a:t>
            </a:r>
            <a:r>
              <a:rPr lang="en-US" dirty="0" err="1"/>
              <a:t>suntionse</a:t>
            </a:r>
            <a:r>
              <a:rPr lang="en-US" dirty="0"/>
              <a:t> </a:t>
            </a:r>
            <a:r>
              <a:rPr lang="en-US" dirty="0" err="1"/>
              <a:t>pos</a:t>
            </a:r>
            <a:r>
              <a:rPr lang="en-US" dirty="0"/>
              <a:t> estrum,</a:t>
            </a:r>
          </a:p>
          <a:p>
            <a:pPr lvl="0"/>
            <a:r>
              <a:rPr lang="en-US" dirty="0"/>
              <a:t>Bullet Tier 1: </a:t>
            </a:r>
            <a:r>
              <a:rPr lang="en-US" dirty="0" err="1"/>
              <a:t>Lorum</a:t>
            </a:r>
            <a:r>
              <a:rPr lang="en-US" dirty="0"/>
              <a:t> Ipsum </a:t>
            </a:r>
            <a:r>
              <a:rPr lang="en-US" dirty="0" err="1"/>
              <a:t>lluptatem</a:t>
            </a:r>
            <a:r>
              <a:rPr lang="en-US" dirty="0"/>
              <a:t> qui </a:t>
            </a:r>
            <a:r>
              <a:rPr lang="en-US" dirty="0" err="1"/>
              <a:t>rectas</a:t>
            </a:r>
            <a:r>
              <a:rPr lang="en-US" dirty="0"/>
              <a:t> event, </a:t>
            </a:r>
            <a:r>
              <a:rPr lang="en-US" dirty="0" err="1"/>
              <a:t>conseni</a:t>
            </a:r>
            <a:r>
              <a:rPr lang="en-US" dirty="0"/>
              <a:t> </a:t>
            </a:r>
            <a:r>
              <a:rPr lang="en-US" dirty="0" err="1"/>
              <a:t>maximi</a:t>
            </a:r>
            <a:r>
              <a:rPr lang="en-US" dirty="0"/>
              <a:t>, quo </a:t>
            </a:r>
            <a:r>
              <a:rPr lang="en-US" dirty="0" err="1"/>
              <a:t>iur</a:t>
            </a:r>
            <a:r>
              <a:rPr lang="en-US" dirty="0"/>
              <a:t> </a:t>
            </a:r>
            <a:r>
              <a:rPr lang="en-US" dirty="0" err="1"/>
              <a:t>suntionse</a:t>
            </a:r>
            <a:r>
              <a:rPr lang="en-US" dirty="0"/>
              <a:t> </a:t>
            </a:r>
            <a:r>
              <a:rPr lang="en-US" dirty="0" err="1"/>
              <a:t>pos</a:t>
            </a:r>
            <a:r>
              <a:rPr lang="en-US" dirty="0"/>
              <a:t> estrum,</a:t>
            </a:r>
          </a:p>
          <a:p>
            <a:pPr lvl="0"/>
            <a:r>
              <a:rPr lang="en-US" dirty="0"/>
              <a:t>Click to edit Master text styles</a:t>
            </a:r>
          </a:p>
          <a:p>
            <a:pPr lvl="1"/>
            <a:r>
              <a:rPr lang="en-US" dirty="0"/>
              <a:t>Second level</a:t>
            </a:r>
          </a:p>
          <a:p>
            <a:pPr lvl="2"/>
            <a:r>
              <a:rPr lang="en-US" dirty="0"/>
              <a:t>Third level</a:t>
            </a:r>
          </a:p>
        </p:txBody>
      </p:sp>
      <p:sp>
        <p:nvSpPr>
          <p:cNvPr id="4" name="Date Placeholder 3"/>
          <p:cNvSpPr>
            <a:spLocks noGrp="1"/>
          </p:cNvSpPr>
          <p:nvPr>
            <p:ph type="dt" sz="half" idx="2"/>
          </p:nvPr>
        </p:nvSpPr>
        <p:spPr>
          <a:xfrm>
            <a:off x="639160" y="4783626"/>
            <a:ext cx="895052" cy="273844"/>
          </a:xfrm>
          <a:prstGeom prst="rect">
            <a:avLst/>
          </a:prstGeom>
        </p:spPr>
        <p:txBody>
          <a:bodyPr vert="horz" lIns="0" tIns="45720" rIns="91440" bIns="45720" rtlCol="0" anchor="ctr"/>
          <a:lstStyle>
            <a:lvl1pPr algn="l">
              <a:defRPr sz="750">
                <a:solidFill>
                  <a:schemeClr val="accent2"/>
                </a:solidFill>
              </a:defRPr>
            </a:lvl1pPr>
          </a:lstStyle>
          <a:p>
            <a:fld id="{2A6E3025-240C-44B1-AED0-4F77AEC8B4CD}" type="datetimeFigureOut">
              <a:rPr lang="en-IE" smtClean="0"/>
              <a:pPr/>
              <a:t>05/11/2025</a:t>
            </a:fld>
            <a:endParaRPr lang="en-IE" dirty="0"/>
          </a:p>
        </p:txBody>
      </p:sp>
      <p:sp>
        <p:nvSpPr>
          <p:cNvPr id="5" name="Footer Placeholder 4"/>
          <p:cNvSpPr>
            <a:spLocks noGrp="1"/>
          </p:cNvSpPr>
          <p:nvPr>
            <p:ph type="ftr" sz="quarter" idx="3"/>
          </p:nvPr>
        </p:nvSpPr>
        <p:spPr>
          <a:xfrm>
            <a:off x="1534212" y="4783626"/>
            <a:ext cx="5775300" cy="273844"/>
          </a:xfrm>
          <a:prstGeom prst="rect">
            <a:avLst/>
          </a:prstGeom>
        </p:spPr>
        <p:txBody>
          <a:bodyPr vert="horz" lIns="91440" tIns="45720" rIns="91440" bIns="45720" rtlCol="0" anchor="ctr"/>
          <a:lstStyle>
            <a:lvl1pPr algn="ctr">
              <a:defRPr sz="750">
                <a:solidFill>
                  <a:schemeClr val="accent2"/>
                </a:solidFill>
              </a:defRPr>
            </a:lvl1pPr>
          </a:lstStyle>
          <a:p>
            <a:endParaRPr lang="en-IE" dirty="0"/>
          </a:p>
        </p:txBody>
      </p:sp>
      <p:sp>
        <p:nvSpPr>
          <p:cNvPr id="6" name="Slide Number Placeholder 5"/>
          <p:cNvSpPr>
            <a:spLocks noGrp="1"/>
          </p:cNvSpPr>
          <p:nvPr>
            <p:ph type="sldNum" sz="quarter" idx="4"/>
          </p:nvPr>
        </p:nvSpPr>
        <p:spPr>
          <a:xfrm>
            <a:off x="0" y="4783626"/>
            <a:ext cx="547688" cy="273844"/>
          </a:xfrm>
          <a:prstGeom prst="rect">
            <a:avLst/>
          </a:prstGeom>
        </p:spPr>
        <p:txBody>
          <a:bodyPr vert="horz" lIns="91440" tIns="45720" rIns="91440" bIns="45720" rtlCol="0" anchor="ctr"/>
          <a:lstStyle>
            <a:lvl1pPr algn="ctr">
              <a:defRPr sz="750">
                <a:solidFill>
                  <a:schemeClr val="accent2"/>
                </a:solidFill>
              </a:defRPr>
            </a:lvl1pPr>
          </a:lstStyle>
          <a:p>
            <a:fld id="{66D7C2A8-3574-48AF-9B9F-6538CE887783}" type="slidenum">
              <a:rPr lang="en-IE" smtClean="0"/>
              <a:pPr/>
              <a:t>‹#›</a:t>
            </a:fld>
            <a:endParaRPr lang="en-IE" dirty="0"/>
          </a:p>
        </p:txBody>
      </p:sp>
      <p:cxnSp>
        <p:nvCxnSpPr>
          <p:cNvPr id="10" name="Straight Connector 9"/>
          <p:cNvCxnSpPr/>
          <p:nvPr/>
        </p:nvCxnSpPr>
        <p:spPr>
          <a:xfrm>
            <a:off x="639160" y="421890"/>
            <a:ext cx="7869114" cy="0"/>
          </a:xfrm>
          <a:prstGeom prst="line">
            <a:avLst/>
          </a:prstGeom>
          <a:ln w="25400" cap="rnd">
            <a:solidFill>
              <a:schemeClr val="accent2"/>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2374923"/>
      </p:ext>
    </p:extLst>
  </p:cSld>
  <p:clrMap bg1="lt1" tx1="dk1" bg2="lt2" tx2="dk2" accent1="accent1" accent2="accent2" accent3="accent3" accent4="accent4" accent5="accent5" accent6="accent6" hlink="hlink" folHlink="folHlink"/>
  <p:sldLayoutIdLst>
    <p:sldLayoutId id="2147483892" r:id="rId1"/>
    <p:sldLayoutId id="2147483893" r:id="rId2"/>
    <p:sldLayoutId id="2147483894" r:id="rId3"/>
    <p:sldLayoutId id="2147483895" r:id="rId4"/>
    <p:sldLayoutId id="2147483896" r:id="rId5"/>
    <p:sldLayoutId id="2147483897" r:id="rId6"/>
    <p:sldLayoutId id="2147483898" r:id="rId7"/>
  </p:sldLayoutIdLst>
  <p:txStyles>
    <p:titleStyle>
      <a:lvl1pPr algn="l" defTabSz="514350" rtl="0" eaLnBrk="1" latinLnBrk="0" hangingPunct="1">
        <a:lnSpc>
          <a:spcPct val="90000"/>
        </a:lnSpc>
        <a:spcBef>
          <a:spcPct val="0"/>
        </a:spcBef>
        <a:buNone/>
        <a:defRPr sz="2100" b="1" kern="1200">
          <a:solidFill>
            <a:schemeClr val="accent1"/>
          </a:solidFill>
          <a:latin typeface="+mj-lt"/>
          <a:ea typeface="+mj-ea"/>
          <a:cs typeface="+mj-cs"/>
        </a:defRPr>
      </a:lvl1pPr>
    </p:titleStyle>
    <p:bodyStyle>
      <a:lvl1pPr marL="175022" indent="-175022" algn="l" defTabSz="514350" rtl="0" eaLnBrk="1" latinLnBrk="0" hangingPunct="1">
        <a:lnSpc>
          <a:spcPct val="90000"/>
        </a:lnSpc>
        <a:spcBef>
          <a:spcPts val="675"/>
        </a:spcBef>
        <a:buClr>
          <a:schemeClr val="accent2"/>
        </a:buClr>
        <a:buFont typeface="Arial" panose="020B0604020202020204" pitchFamily="34" charset="0"/>
        <a:buChar char="•"/>
        <a:defRPr sz="1350" kern="1200">
          <a:solidFill>
            <a:schemeClr val="tx2"/>
          </a:solidFill>
          <a:latin typeface="+mn-lt"/>
          <a:ea typeface="+mn-ea"/>
          <a:cs typeface="+mn-cs"/>
        </a:defRPr>
      </a:lvl1pPr>
      <a:lvl2pPr marL="321469" indent="-144066" algn="l" defTabSz="514350" rtl="0" eaLnBrk="1" latinLnBrk="0" hangingPunct="1">
        <a:lnSpc>
          <a:spcPct val="90000"/>
        </a:lnSpc>
        <a:spcBef>
          <a:spcPts val="281"/>
        </a:spcBef>
        <a:buClr>
          <a:schemeClr val="accent2"/>
        </a:buClr>
        <a:buFont typeface="Calibri" panose="020F0502020204030204" pitchFamily="34" charset="0"/>
        <a:buChar char="›"/>
        <a:defRPr sz="1350" kern="1200">
          <a:solidFill>
            <a:schemeClr val="tx2"/>
          </a:solidFill>
          <a:latin typeface="+mn-lt"/>
          <a:ea typeface="+mn-ea"/>
          <a:cs typeface="+mn-cs"/>
        </a:defRPr>
      </a:lvl2pPr>
      <a:lvl3pPr marL="452438" indent="-146447" algn="l" defTabSz="514350" rtl="0" eaLnBrk="1" latinLnBrk="0" hangingPunct="1">
        <a:lnSpc>
          <a:spcPct val="90000"/>
        </a:lnSpc>
        <a:spcBef>
          <a:spcPts val="281"/>
        </a:spcBef>
        <a:buClr>
          <a:schemeClr val="accent2"/>
        </a:buClr>
        <a:buFont typeface="Calibri" panose="020F0502020204030204" pitchFamily="34" charset="0"/>
        <a:buChar char="‒"/>
        <a:defRPr sz="1350" kern="1200">
          <a:solidFill>
            <a:schemeClr val="tx2"/>
          </a:solidFill>
          <a:latin typeface="+mn-lt"/>
          <a:ea typeface="+mn-ea"/>
          <a:cs typeface="+mn-cs"/>
        </a:defRPr>
      </a:lvl3pPr>
      <a:lvl4pPr marL="900113" indent="-128588" algn="l" defTabSz="514350" rtl="0" eaLnBrk="1" latinLnBrk="0" hangingPunct="1">
        <a:lnSpc>
          <a:spcPct val="90000"/>
        </a:lnSpc>
        <a:spcBef>
          <a:spcPts val="281"/>
        </a:spcBef>
        <a:buFont typeface="Arial" panose="020B0604020202020204" pitchFamily="34" charset="0"/>
        <a:buChar char="•"/>
        <a:defRPr sz="788" kern="1200">
          <a:solidFill>
            <a:schemeClr val="tx2"/>
          </a:solidFill>
          <a:latin typeface="+mn-lt"/>
          <a:ea typeface="+mn-ea"/>
          <a:cs typeface="+mn-cs"/>
        </a:defRPr>
      </a:lvl4pPr>
      <a:lvl5pPr marL="1157288" indent="-128588" algn="l" defTabSz="514350" rtl="0" eaLnBrk="1" latinLnBrk="0" hangingPunct="1">
        <a:lnSpc>
          <a:spcPct val="90000"/>
        </a:lnSpc>
        <a:spcBef>
          <a:spcPts val="281"/>
        </a:spcBef>
        <a:buFont typeface="Arial" panose="020B0604020202020204" pitchFamily="34" charset="0"/>
        <a:buChar char="•"/>
        <a:defRPr sz="788" kern="1200">
          <a:solidFill>
            <a:schemeClr val="tx2"/>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4800600"/>
            <a:ext cx="9144000" cy="3429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4750737"/>
            <a:ext cx="9144001" cy="494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14953"/>
            <a:ext cx="7543800" cy="1088068"/>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822960" y="1384301"/>
            <a:ext cx="7543800" cy="301752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2961" y="4844839"/>
            <a:ext cx="1854203" cy="273844"/>
          </a:xfrm>
          <a:prstGeom prst="rect">
            <a:avLst/>
          </a:prstGeom>
        </p:spPr>
        <p:txBody>
          <a:bodyPr vert="horz" lIns="91440" tIns="45720" rIns="91440" bIns="45720" rtlCol="0" anchor="ctr"/>
          <a:lstStyle>
            <a:lvl1pPr algn="l">
              <a:defRPr sz="675">
                <a:solidFill>
                  <a:srgbClr val="FFFFFF"/>
                </a:solidFill>
              </a:defRPr>
            </a:lvl1pPr>
          </a:lstStyle>
          <a:p>
            <a:fld id="{B61BEF0D-F0BB-DE4B-95CE-6DB70DBA9567}" type="datetimeFigureOut">
              <a:rPr lang="en-US" smtClean="0"/>
              <a:pPr/>
              <a:t>11/5/2025</a:t>
            </a:fld>
            <a:endParaRPr lang="en-US" dirty="0"/>
          </a:p>
        </p:txBody>
      </p:sp>
      <p:sp>
        <p:nvSpPr>
          <p:cNvPr id="5" name="Footer Placeholder 4"/>
          <p:cNvSpPr>
            <a:spLocks noGrp="1"/>
          </p:cNvSpPr>
          <p:nvPr>
            <p:ph type="ftr" sz="quarter" idx="3"/>
          </p:nvPr>
        </p:nvSpPr>
        <p:spPr>
          <a:xfrm>
            <a:off x="2764639" y="4844839"/>
            <a:ext cx="3617103" cy="273844"/>
          </a:xfrm>
          <a:prstGeom prst="rect">
            <a:avLst/>
          </a:prstGeom>
        </p:spPr>
        <p:txBody>
          <a:bodyPr vert="horz" lIns="91440" tIns="45720" rIns="91440" bIns="45720" rtlCol="0" anchor="ctr"/>
          <a:lstStyle>
            <a:lvl1pPr algn="ctr">
              <a:defRPr sz="675"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7425344" y="4844839"/>
            <a:ext cx="984019" cy="273844"/>
          </a:xfrm>
          <a:prstGeom prst="rect">
            <a:avLst/>
          </a:prstGeom>
        </p:spPr>
        <p:txBody>
          <a:bodyPr vert="horz" lIns="91440" tIns="45720" rIns="91440" bIns="45720" rtlCol="0" anchor="ctr"/>
          <a:lstStyle>
            <a:lvl1pPr algn="r">
              <a:defRPr sz="788">
                <a:solidFill>
                  <a:srgbClr val="FFFFFF"/>
                </a:solidFill>
              </a:defRPr>
            </a:lvl1pPr>
          </a:lstStyle>
          <a:p>
            <a:fld id="{D57F1E4F-1CFF-5643-939E-217C01CDF565}" type="slidenum">
              <a:rPr lang="en-US" smtClean="0"/>
              <a:pPr/>
              <a:t>‹#›</a:t>
            </a:fld>
            <a:endParaRPr lang="en-US" dirty="0"/>
          </a:p>
        </p:txBody>
      </p:sp>
      <p:cxnSp>
        <p:nvCxnSpPr>
          <p:cNvPr id="10" name="Straight Connector 9"/>
          <p:cNvCxnSpPr/>
          <p:nvPr/>
        </p:nvCxnSpPr>
        <p:spPr>
          <a:xfrm>
            <a:off x="895149" y="1303384"/>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12154646"/>
      </p:ext>
    </p:extLst>
  </p:cSld>
  <p:clrMap bg1="lt1" tx1="dk1" bg2="lt2" tx2="dk2" accent1="accent1" accent2="accent2" accent3="accent3" accent4="accent4" accent5="accent5" accent6="accent6" hlink="hlink" folHlink="folHlink"/>
  <p:sldLayoutIdLst>
    <p:sldLayoutId id="2147483952" r:id="rId1"/>
    <p:sldLayoutId id="2147483953" r:id="rId2"/>
    <p:sldLayoutId id="2147483954" r:id="rId3"/>
    <p:sldLayoutId id="2147483955" r:id="rId4"/>
    <p:sldLayoutId id="2147483956" r:id="rId5"/>
    <p:sldLayoutId id="2147483957" r:id="rId6"/>
    <p:sldLayoutId id="2147483958" r:id="rId7"/>
    <p:sldLayoutId id="2147483959" r:id="rId8"/>
    <p:sldLayoutId id="2147483960" r:id="rId9"/>
    <p:sldLayoutId id="2147483961" r:id="rId10"/>
    <p:sldLayoutId id="2147483962" r:id="rId11"/>
    <p:sldLayoutId id="2147483963" r:id="rId12"/>
    <p:sldLayoutId id="2147483964" r:id="rId13"/>
  </p:sldLayoutIdLst>
  <p:hf sldNum="0" hdr="0" ftr="0" dt="0"/>
  <p:txStyles>
    <p:titleStyle>
      <a:lvl1pPr algn="l" defTabSz="685800" rtl="0" eaLnBrk="1" latinLnBrk="0" hangingPunct="1">
        <a:lnSpc>
          <a:spcPct val="85000"/>
        </a:lnSpc>
        <a:spcBef>
          <a:spcPct val="0"/>
        </a:spcBef>
        <a:buNone/>
        <a:defRPr sz="3600" kern="1200" spc="-38" baseline="0">
          <a:solidFill>
            <a:schemeClr val="tx1">
              <a:lumMod val="75000"/>
              <a:lumOff val="25000"/>
            </a:schemeClr>
          </a:solidFill>
          <a:latin typeface="+mj-lt"/>
          <a:ea typeface="+mj-ea"/>
          <a:cs typeface="+mj-cs"/>
        </a:defRPr>
      </a:lvl1pPr>
    </p:titleStyle>
    <p:bodyStyle>
      <a:lvl1pPr marL="68580" indent="-68580" algn="l" defTabSz="685800" rtl="0" eaLnBrk="1" latinLnBrk="0" hangingPunct="1">
        <a:lnSpc>
          <a:spcPct val="90000"/>
        </a:lnSpc>
        <a:spcBef>
          <a:spcPts val="900"/>
        </a:spcBef>
        <a:spcAft>
          <a:spcPts val="150"/>
        </a:spcAft>
        <a:buClr>
          <a:schemeClr val="accent1"/>
        </a:buClr>
        <a:buSzPct val="100000"/>
        <a:buFont typeface="Calibri" panose="020F0502020204030204" pitchFamily="34" charset="0"/>
        <a:buChar char=" "/>
        <a:defRPr sz="1500" kern="1200">
          <a:solidFill>
            <a:schemeClr val="tx1">
              <a:lumMod val="75000"/>
              <a:lumOff val="25000"/>
            </a:schemeClr>
          </a:solidFill>
          <a:latin typeface="+mn-lt"/>
          <a:ea typeface="+mn-ea"/>
          <a:cs typeface="+mn-cs"/>
        </a:defRPr>
      </a:lvl1pPr>
      <a:lvl2pPr marL="288036" indent="-137160" algn="l" defTabSz="685800" rtl="0" eaLnBrk="1" latinLnBrk="0" hangingPunct="1">
        <a:lnSpc>
          <a:spcPct val="90000"/>
        </a:lnSpc>
        <a:spcBef>
          <a:spcPts val="150"/>
        </a:spcBef>
        <a:spcAft>
          <a:spcPts val="300"/>
        </a:spcAft>
        <a:buClr>
          <a:schemeClr val="accent1"/>
        </a:buClr>
        <a:buFont typeface="Calibri" pitchFamily="34" charset="0"/>
        <a:buChar char="◦"/>
        <a:defRPr sz="1350" kern="1200">
          <a:solidFill>
            <a:schemeClr val="tx1">
              <a:lumMod val="75000"/>
              <a:lumOff val="25000"/>
            </a:schemeClr>
          </a:solidFill>
          <a:latin typeface="+mn-lt"/>
          <a:ea typeface="+mn-ea"/>
          <a:cs typeface="+mn-cs"/>
        </a:defRPr>
      </a:lvl2pPr>
      <a:lvl3pPr marL="425196" indent="-13716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3pPr>
      <a:lvl4pPr marL="562356" indent="-13716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4pPr>
      <a:lvl5pPr marL="699516" indent="-13716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5pPr>
      <a:lvl6pPr marL="825000" indent="-17145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6pPr>
      <a:lvl7pPr marL="975000" indent="-17145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7pPr>
      <a:lvl8pPr marL="1125000" indent="-17145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8pPr>
      <a:lvl9pPr marL="1275000" indent="-17145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8.xml"/><Relationship Id="rId4" Type="http://schemas.openxmlformats.org/officeDocument/2006/relationships/image" Target="../media/image8.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notesSlide" Target="../notesSlides/notesSlide10.xml"/><Relationship Id="rId1" Type="http://schemas.openxmlformats.org/officeDocument/2006/relationships/slideLayout" Target="../slideLayouts/slideLayout18.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2.jpeg"/><Relationship Id="rId2" Type="http://schemas.openxmlformats.org/officeDocument/2006/relationships/notesSlide" Target="../notesSlides/notesSlide14.xml"/><Relationship Id="rId1" Type="http://schemas.openxmlformats.org/officeDocument/2006/relationships/slideLayout" Target="../slideLayouts/slideLayout18.xml"/><Relationship Id="rId6" Type="http://schemas.openxmlformats.org/officeDocument/2006/relationships/hyperlink" Target="http://en.wikipedia.org/wiki/File:Syringe2.jpg" TargetMode="External"/><Relationship Id="rId5" Type="http://schemas.openxmlformats.org/officeDocument/2006/relationships/image" Target="../media/image21.jpeg"/><Relationship Id="rId4" Type="http://schemas.openxmlformats.org/officeDocument/2006/relationships/hyperlink" Target="http://upload.wikimedia.org/wikipedia/commons/0/0d/NIK_3232-Drops_of_blood_medium.JPG"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3.jpeg"/><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46696" y="937022"/>
            <a:ext cx="6109984" cy="1434703"/>
          </a:xfrm>
        </p:spPr>
        <p:txBody>
          <a:bodyPr/>
          <a:lstStyle/>
          <a:p>
            <a:r>
              <a:rPr lang="en-IE" b="1" dirty="0"/>
              <a:t>Health Care Waste Management</a:t>
            </a:r>
          </a:p>
        </p:txBody>
      </p:sp>
      <p:sp>
        <p:nvSpPr>
          <p:cNvPr id="5" name="Text Placeholder 4"/>
          <p:cNvSpPr>
            <a:spLocks noGrp="1"/>
          </p:cNvSpPr>
          <p:nvPr>
            <p:ph type="body" sz="quarter" idx="13"/>
          </p:nvPr>
        </p:nvSpPr>
        <p:spPr>
          <a:xfrm>
            <a:off x="4152899" y="4682728"/>
            <a:ext cx="5082453" cy="921544"/>
          </a:xfrm>
        </p:spPr>
        <p:txBody>
          <a:bodyPr/>
          <a:lstStyle/>
          <a:p>
            <a:pPr algn="ctr"/>
            <a:r>
              <a:rPr lang="en-US" sz="1200" dirty="0">
                <a:solidFill>
                  <a:schemeClr val="accent1">
                    <a:lumMod val="50000"/>
                  </a:schemeClr>
                </a:solidFill>
              </a:rPr>
              <a:t>Khyber-Pakhtunkhwa Human Capital Investment Project (KP-HCIP) </a:t>
            </a:r>
          </a:p>
          <a:p>
            <a:pPr algn="ctr"/>
            <a:r>
              <a:rPr lang="en-US" sz="1200" dirty="0">
                <a:solidFill>
                  <a:schemeClr val="accent1">
                    <a:lumMod val="50000"/>
                  </a:schemeClr>
                </a:solidFill>
              </a:rPr>
              <a:t>Health Department Khyber Pakhtunkhwa</a:t>
            </a:r>
          </a:p>
        </p:txBody>
      </p:sp>
      <p:pic>
        <p:nvPicPr>
          <p:cNvPr id="7" name="Picture 6">
            <a:extLst>
              <a:ext uri="{FF2B5EF4-FFF2-40B4-BE49-F238E27FC236}">
                <a16:creationId xmlns:a16="http://schemas.microsoft.com/office/drawing/2014/main" id="{4B7E5F2D-76DF-4530-9446-46F54474FA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78551" y="215486"/>
            <a:ext cx="1676285" cy="1587913"/>
          </a:xfrm>
          <a:prstGeom prst="rect">
            <a:avLst/>
          </a:prstGeom>
        </p:spPr>
      </p:pic>
    </p:spTree>
    <p:extLst>
      <p:ext uri="{BB962C8B-B14F-4D97-AF65-F5344CB8AC3E}">
        <p14:creationId xmlns:p14="http://schemas.microsoft.com/office/powerpoint/2010/main" val="35178357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Content Placeholder 2">
            <a:extLst>
              <a:ext uri="{FF2B5EF4-FFF2-40B4-BE49-F238E27FC236}">
                <a16:creationId xmlns:a16="http://schemas.microsoft.com/office/drawing/2014/main" id="{04C07F89-2DA0-9E45-B68B-6B9AFB2C2B10}"/>
              </a:ext>
            </a:extLst>
          </p:cNvPr>
          <p:cNvSpPr>
            <a:spLocks noGrp="1"/>
          </p:cNvSpPr>
          <p:nvPr>
            <p:ph idx="1"/>
          </p:nvPr>
        </p:nvSpPr>
        <p:spPr>
          <a:xfrm>
            <a:off x="477982" y="983395"/>
            <a:ext cx="7256417" cy="3859537"/>
          </a:xfrm>
        </p:spPr>
        <p:txBody>
          <a:bodyPr>
            <a:normAutofit/>
          </a:bodyPr>
          <a:lstStyle/>
          <a:p>
            <a:pPr lvl="2">
              <a:spcBef>
                <a:spcPct val="0"/>
              </a:spcBef>
              <a:spcAft>
                <a:spcPts val="1200"/>
              </a:spcAft>
              <a:buFont typeface="Arial" charset="0"/>
              <a:buChar char="•"/>
              <a:defRPr/>
            </a:pPr>
            <a:endParaRPr lang="en-US" sz="1800" dirty="0"/>
          </a:p>
          <a:p>
            <a:pPr lvl="2">
              <a:spcBef>
                <a:spcPct val="0"/>
              </a:spcBef>
              <a:spcAft>
                <a:spcPts val="1200"/>
              </a:spcAft>
              <a:buFont typeface="Arial" charset="0"/>
              <a:buChar char="•"/>
              <a:defRPr/>
            </a:pPr>
            <a:r>
              <a:rPr sz="1800" u="sng" dirty="0">
                <a:solidFill>
                  <a:srgbClr val="C00000"/>
                </a:solidFill>
              </a:rPr>
              <a:t>Steam disinfection </a:t>
            </a:r>
            <a:r>
              <a:rPr sz="1800" dirty="0"/>
              <a:t>– infectious waste, blood or body fluids, microbiological waste</a:t>
            </a:r>
          </a:p>
          <a:p>
            <a:pPr lvl="2">
              <a:spcBef>
                <a:spcPct val="0"/>
              </a:spcBef>
              <a:spcAft>
                <a:spcPts val="1200"/>
              </a:spcAft>
              <a:buFont typeface="Arial" charset="0"/>
              <a:buChar char="•"/>
              <a:defRPr/>
            </a:pPr>
            <a:r>
              <a:rPr sz="1800" u="sng" dirty="0">
                <a:solidFill>
                  <a:srgbClr val="C00000"/>
                </a:solidFill>
              </a:rPr>
              <a:t>Burial</a:t>
            </a:r>
            <a:r>
              <a:rPr sz="1800" dirty="0"/>
              <a:t> – anatomical waste, human tissues</a:t>
            </a:r>
          </a:p>
          <a:p>
            <a:pPr lvl="2">
              <a:spcBef>
                <a:spcPct val="0"/>
              </a:spcBef>
              <a:spcAft>
                <a:spcPts val="1200"/>
              </a:spcAft>
              <a:buFont typeface="Arial" charset="0"/>
              <a:buChar char="•"/>
              <a:defRPr/>
            </a:pPr>
            <a:r>
              <a:rPr sz="1800" u="sng" dirty="0">
                <a:solidFill>
                  <a:srgbClr val="C00000"/>
                </a:solidFill>
              </a:rPr>
              <a:t>Incineration with pollution control</a:t>
            </a:r>
            <a:r>
              <a:rPr sz="1800" dirty="0">
                <a:solidFill>
                  <a:srgbClr val="C00000"/>
                </a:solidFill>
              </a:rPr>
              <a:t> </a:t>
            </a:r>
            <a:r>
              <a:rPr sz="1800" dirty="0"/>
              <a:t>– </a:t>
            </a:r>
            <a:r>
              <a:rPr sz="1800" dirty="0" err="1"/>
              <a:t>cytotoxic</a:t>
            </a:r>
            <a:r>
              <a:rPr sz="1800" dirty="0"/>
              <a:t> waste</a:t>
            </a:r>
            <a:endParaRPr lang="en-US" sz="1800" dirty="0"/>
          </a:p>
          <a:p>
            <a:pPr lvl="2">
              <a:spcBef>
                <a:spcPct val="0"/>
              </a:spcBef>
              <a:spcAft>
                <a:spcPts val="1200"/>
              </a:spcAft>
              <a:buFont typeface="Arial" charset="0"/>
              <a:buChar char="•"/>
              <a:defRPr/>
            </a:pPr>
            <a:endParaRPr sz="1800" dirty="0"/>
          </a:p>
          <a:p>
            <a:pPr lvl="1">
              <a:spcBef>
                <a:spcPct val="0"/>
              </a:spcBef>
              <a:spcAft>
                <a:spcPts val="1200"/>
              </a:spcAft>
              <a:buFont typeface="Arial" charset="0"/>
              <a:buChar char="–"/>
              <a:defRPr/>
            </a:pPr>
            <a:r>
              <a:rPr sz="1800" b="1" dirty="0"/>
              <a:t>Waste minimization options</a:t>
            </a:r>
          </a:p>
          <a:p>
            <a:pPr lvl="2">
              <a:spcBef>
                <a:spcPct val="0"/>
              </a:spcBef>
              <a:spcAft>
                <a:spcPts val="1200"/>
              </a:spcAft>
              <a:buFont typeface="Arial" charset="0"/>
              <a:buChar char="•"/>
              <a:defRPr/>
            </a:pPr>
            <a:r>
              <a:rPr sz="1800" u="sng" dirty="0"/>
              <a:t>Recycling </a:t>
            </a:r>
            <a:r>
              <a:rPr sz="1800" dirty="0"/>
              <a:t>– paper, glass, aluminum</a:t>
            </a:r>
          </a:p>
          <a:p>
            <a:pPr lvl="2">
              <a:spcBef>
                <a:spcPct val="0"/>
              </a:spcBef>
              <a:spcAft>
                <a:spcPts val="1200"/>
              </a:spcAft>
              <a:buFont typeface="Arial" charset="0"/>
              <a:buChar char="•"/>
              <a:defRPr/>
            </a:pPr>
            <a:r>
              <a:rPr sz="1800" u="sng" dirty="0"/>
              <a:t>Composting</a:t>
            </a:r>
            <a:r>
              <a:rPr sz="1800" dirty="0"/>
              <a:t> – kitchen waste, </a:t>
            </a:r>
            <a:r>
              <a:rPr lang="en-US" sz="1800" dirty="0"/>
              <a:t>w</a:t>
            </a:r>
            <a:r>
              <a:rPr sz="1800" dirty="0"/>
              <a:t>ard waste</a:t>
            </a:r>
          </a:p>
          <a:p>
            <a:pPr lvl="2">
              <a:spcBef>
                <a:spcPct val="0"/>
              </a:spcBef>
              <a:spcAft>
                <a:spcPts val="1200"/>
              </a:spcAft>
              <a:buFont typeface="Arial" charset="0"/>
              <a:buChar char="•"/>
              <a:defRPr/>
            </a:pPr>
            <a:r>
              <a:rPr sz="1800" u="sng" dirty="0"/>
              <a:t>Materials recovery </a:t>
            </a:r>
            <a:r>
              <a:rPr sz="1800" dirty="0"/>
              <a:t>– silver from x-ray waste</a:t>
            </a:r>
          </a:p>
        </p:txBody>
      </p:sp>
      <p:sp>
        <p:nvSpPr>
          <p:cNvPr id="6" name="Title 1">
            <a:extLst>
              <a:ext uri="{FF2B5EF4-FFF2-40B4-BE49-F238E27FC236}">
                <a16:creationId xmlns:a16="http://schemas.microsoft.com/office/drawing/2014/main" id="{045BA98F-C944-4921-969D-B256BC3312B4}"/>
              </a:ext>
            </a:extLst>
          </p:cNvPr>
          <p:cNvSpPr txBox="1">
            <a:spLocks/>
          </p:cNvSpPr>
          <p:nvPr/>
        </p:nvSpPr>
        <p:spPr>
          <a:xfrm>
            <a:off x="477982" y="323851"/>
            <a:ext cx="7046768" cy="659545"/>
          </a:xfrm>
          <a:prstGeom prst="rect">
            <a:avLst/>
          </a:prstGeom>
        </p:spPr>
        <p:txBody>
          <a:bodyPr/>
          <a:lstStyle>
            <a:lvl1pPr algn="l" defTabSz="914400" rtl="0" eaLnBrk="1" latinLnBrk="0" hangingPunct="1">
              <a:lnSpc>
                <a:spcPct val="90000"/>
              </a:lnSpc>
              <a:spcBef>
                <a:spcPct val="0"/>
              </a:spcBef>
              <a:buNone/>
              <a:defRPr sz="4400" b="1" kern="1200">
                <a:solidFill>
                  <a:schemeClr val="accent1">
                    <a:lumMod val="75000"/>
                  </a:schemeClr>
                </a:solidFill>
                <a:latin typeface="+mj-lt"/>
                <a:ea typeface="+mj-ea"/>
                <a:cs typeface="+mj-cs"/>
              </a:defRPr>
            </a:lvl1pPr>
          </a:lstStyle>
          <a:p>
            <a:pPr marL="0" lvl="1">
              <a:lnSpc>
                <a:spcPct val="90000"/>
              </a:lnSpc>
              <a:spcBef>
                <a:spcPct val="0"/>
              </a:spcBef>
            </a:pPr>
            <a:r>
              <a:rPr lang="en-US" sz="2400" b="1" dirty="0"/>
              <a:t>Classifications are useful for deciding Treatment approaches</a:t>
            </a:r>
          </a:p>
          <a:p>
            <a:pPr marL="0" lvl="1">
              <a:lnSpc>
                <a:spcPct val="90000"/>
              </a:lnSpc>
              <a:spcBef>
                <a:spcPct val="0"/>
              </a:spcBef>
            </a:pPr>
            <a:endParaRPr lang="en-US" sz="2400" b="1" dirty="0"/>
          </a:p>
          <a:p>
            <a:pPr marL="0" lvl="1">
              <a:lnSpc>
                <a:spcPct val="90000"/>
              </a:lnSpc>
              <a:spcBef>
                <a:spcPct val="0"/>
              </a:spcBef>
            </a:pPr>
            <a:endParaRPr lang="en-US" sz="2400" b="1" dirty="0"/>
          </a:p>
          <a:p>
            <a:endParaRPr lang="en-US" sz="2400" dirty="0"/>
          </a:p>
          <a:p>
            <a:endParaRPr lang="en-US" altLang="en-US" sz="2400" dirty="0">
              <a:solidFill>
                <a:schemeClr val="accent1"/>
              </a:solidFill>
            </a:endParaRPr>
          </a:p>
        </p:txBody>
      </p:sp>
    </p:spTree>
    <p:extLst>
      <p:ext uri="{BB962C8B-B14F-4D97-AF65-F5344CB8AC3E}">
        <p14:creationId xmlns:p14="http://schemas.microsoft.com/office/powerpoint/2010/main" val="2325401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a:extLst>
              <a:ext uri="{FF2B5EF4-FFF2-40B4-BE49-F238E27FC236}">
                <a16:creationId xmlns:a16="http://schemas.microsoft.com/office/drawing/2014/main" id="{470532BC-05AA-4260-AC7E-986437A07CFE}"/>
              </a:ext>
            </a:extLst>
          </p:cNvPr>
          <p:cNvSpPr>
            <a:spLocks noGrp="1"/>
          </p:cNvSpPr>
          <p:nvPr>
            <p:ph type="title"/>
          </p:nvPr>
        </p:nvSpPr>
        <p:spPr/>
        <p:txBody>
          <a:bodyPr/>
          <a:lstStyle/>
          <a:p>
            <a:pPr eaLnBrk="1" hangingPunct="1"/>
            <a:r>
              <a:rPr lang="en-US" altLang="en-US" sz="2400" dirty="0"/>
              <a:t>a) Hazardous Waste:</a:t>
            </a:r>
            <a:endParaRPr altLang="en-US" sz="2400" dirty="0"/>
          </a:p>
        </p:txBody>
      </p:sp>
      <p:sp>
        <p:nvSpPr>
          <p:cNvPr id="20483" name="Content Placeholder 2">
            <a:extLst>
              <a:ext uri="{FF2B5EF4-FFF2-40B4-BE49-F238E27FC236}">
                <a16:creationId xmlns:a16="http://schemas.microsoft.com/office/drawing/2014/main" id="{DB6E5D21-CD49-D74A-9084-D7BD07502DB3}"/>
              </a:ext>
            </a:extLst>
          </p:cNvPr>
          <p:cNvSpPr>
            <a:spLocks noGrp="1"/>
          </p:cNvSpPr>
          <p:nvPr>
            <p:ph idx="1"/>
          </p:nvPr>
        </p:nvSpPr>
        <p:spPr>
          <a:xfrm>
            <a:off x="656579" y="1428751"/>
            <a:ext cx="5227504" cy="3203972"/>
          </a:xfrm>
        </p:spPr>
        <p:txBody>
          <a:bodyPr/>
          <a:lstStyle/>
          <a:p>
            <a:pPr marL="488156" indent="-400050">
              <a:buFont typeface="+mj-lt"/>
              <a:buAutoNum type="romanUcPeriod"/>
              <a:defRPr/>
            </a:pPr>
            <a:r>
              <a:rPr lang="en-US" altLang="en-US" sz="2400" b="1" dirty="0"/>
              <a:t>Infectious Waste: </a:t>
            </a:r>
            <a:r>
              <a:rPr sz="1800" dirty="0">
                <a:cs typeface="Arial" charset="0"/>
              </a:rPr>
              <a:t>Healthcare wastes that are suspected to contain pathogens (or their toxins) in sufficient concentration to cause diseases to a potential host after exposure.</a:t>
            </a:r>
          </a:p>
        </p:txBody>
      </p:sp>
      <p:pic>
        <p:nvPicPr>
          <p:cNvPr id="40964" name="Content Placeholder 6" descr="caution infectious waste">
            <a:extLst>
              <a:ext uri="{FF2B5EF4-FFF2-40B4-BE49-F238E27FC236}">
                <a16:creationId xmlns:a16="http://schemas.microsoft.com/office/drawing/2014/main" id="{3DBF235B-163A-4C16-ADBA-209C96835567}"/>
              </a:ext>
            </a:extLst>
          </p:cNvPr>
          <p:cNvPicPr>
            <a:picLocks noGrp="1" noChangeAspect="1" noChangeArrowheads="1"/>
          </p:cNvPicPr>
          <p:nvPr>
            <p:ph sz="half" idx="4294967295"/>
          </p:nvPr>
        </p:nvPicPr>
        <p:blipFill>
          <a:blip r:embed="rId3">
            <a:extLst>
              <a:ext uri="{28A0092B-C50C-407E-A947-70E740481C1C}">
                <a14:useLocalDpi xmlns:a14="http://schemas.microsoft.com/office/drawing/2010/main" val="0"/>
              </a:ext>
            </a:extLst>
          </a:blip>
          <a:srcRect/>
          <a:stretch>
            <a:fillRect/>
          </a:stretch>
        </p:blipFill>
        <p:spPr>
          <a:xfrm>
            <a:off x="7951788" y="841375"/>
            <a:ext cx="1192212" cy="1528763"/>
          </a:xfrm>
        </p:spPr>
      </p:pic>
      <p:pic>
        <p:nvPicPr>
          <p:cNvPr id="40965" name="Picture 2">
            <a:extLst>
              <a:ext uri="{FF2B5EF4-FFF2-40B4-BE49-F238E27FC236}">
                <a16:creationId xmlns:a16="http://schemas.microsoft.com/office/drawing/2014/main" id="{4DA74730-7A8D-4CDC-8407-F7E75BE9080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84083" y="2742934"/>
            <a:ext cx="1969294" cy="1543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190879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a:extLst>
              <a:ext uri="{FF2B5EF4-FFF2-40B4-BE49-F238E27FC236}">
                <a16:creationId xmlns:a16="http://schemas.microsoft.com/office/drawing/2014/main" id="{8D32CD6E-38E3-448B-ADD7-07F34C46E8B9}"/>
              </a:ext>
            </a:extLst>
          </p:cNvPr>
          <p:cNvSpPr>
            <a:spLocks noGrp="1"/>
          </p:cNvSpPr>
          <p:nvPr>
            <p:ph type="title"/>
          </p:nvPr>
        </p:nvSpPr>
        <p:spPr>
          <a:xfrm>
            <a:off x="560278" y="556124"/>
            <a:ext cx="6858000" cy="390464"/>
          </a:xfrm>
        </p:spPr>
        <p:txBody>
          <a:bodyPr>
            <a:normAutofit fontScale="90000"/>
          </a:bodyPr>
          <a:lstStyle/>
          <a:p>
            <a:r>
              <a:rPr altLang="en-US" sz="2400" b="1" dirty="0">
                <a:solidFill>
                  <a:schemeClr val="accent1">
                    <a:lumMod val="50000"/>
                  </a:schemeClr>
                </a:solidFill>
              </a:rPr>
              <a:t>Subcategories of Infectious Wastes</a:t>
            </a:r>
          </a:p>
        </p:txBody>
      </p:sp>
      <p:sp>
        <p:nvSpPr>
          <p:cNvPr id="21507" name="Content Placeholder 2">
            <a:extLst>
              <a:ext uri="{FF2B5EF4-FFF2-40B4-BE49-F238E27FC236}">
                <a16:creationId xmlns:a16="http://schemas.microsoft.com/office/drawing/2014/main" id="{500E7F71-E607-B940-9939-76F5A80BBFAF}"/>
              </a:ext>
            </a:extLst>
          </p:cNvPr>
          <p:cNvSpPr>
            <a:spLocks noGrp="1"/>
          </p:cNvSpPr>
          <p:nvPr>
            <p:ph idx="1"/>
          </p:nvPr>
        </p:nvSpPr>
        <p:spPr>
          <a:xfrm>
            <a:off x="477982" y="1281436"/>
            <a:ext cx="7403889" cy="3508772"/>
          </a:xfrm>
        </p:spPr>
        <p:txBody>
          <a:bodyPr/>
          <a:lstStyle/>
          <a:p>
            <a:pPr marL="342900" indent="-342900">
              <a:spcBef>
                <a:spcPct val="0"/>
              </a:spcBef>
              <a:spcAft>
                <a:spcPts val="900"/>
              </a:spcAft>
              <a:buFont typeface="+mj-lt"/>
              <a:buAutoNum type="alphaLcPeriod"/>
              <a:defRPr/>
            </a:pPr>
            <a:r>
              <a:rPr sz="1800" dirty="0"/>
              <a:t>Waste contaminated </a:t>
            </a:r>
            <a:r>
              <a:rPr sz="1800" dirty="0">
                <a:solidFill>
                  <a:srgbClr val="C00000"/>
                </a:solidFill>
              </a:rPr>
              <a:t>with blood or other body fluids</a:t>
            </a:r>
            <a:endParaRPr lang="en-US" sz="1800" dirty="0">
              <a:solidFill>
                <a:srgbClr val="C00000"/>
              </a:solidFill>
            </a:endParaRPr>
          </a:p>
          <a:p>
            <a:pPr marL="342900" indent="-342900">
              <a:spcBef>
                <a:spcPct val="0"/>
              </a:spcBef>
              <a:spcAft>
                <a:spcPts val="900"/>
              </a:spcAft>
              <a:buFont typeface="+mj-lt"/>
              <a:buAutoNum type="alphaLcPeriod"/>
              <a:defRPr/>
            </a:pPr>
            <a:endParaRPr lang="en-US" sz="1800" dirty="0">
              <a:solidFill>
                <a:srgbClr val="C00000"/>
              </a:solidFill>
            </a:endParaRPr>
          </a:p>
          <a:p>
            <a:pPr marL="342900" indent="-342900">
              <a:spcBef>
                <a:spcPct val="0"/>
              </a:spcBef>
              <a:spcAft>
                <a:spcPts val="900"/>
              </a:spcAft>
              <a:buFont typeface="+mj-lt"/>
              <a:buAutoNum type="alphaLcPeriod"/>
              <a:defRPr/>
            </a:pPr>
            <a:r>
              <a:rPr sz="1800" dirty="0">
                <a:solidFill>
                  <a:srgbClr val="C00000"/>
                </a:solidFill>
              </a:rPr>
              <a:t>Cultures and stocks </a:t>
            </a:r>
            <a:r>
              <a:rPr sz="1800" dirty="0"/>
              <a:t>of infectious agents from laboratory work</a:t>
            </a:r>
            <a:endParaRPr lang="en-US" sz="1800" dirty="0"/>
          </a:p>
          <a:p>
            <a:pPr marL="342900" indent="-342900">
              <a:spcBef>
                <a:spcPct val="0"/>
              </a:spcBef>
              <a:spcAft>
                <a:spcPts val="900"/>
              </a:spcAft>
              <a:buFont typeface="+mj-lt"/>
              <a:buAutoNum type="alphaLcPeriod"/>
              <a:defRPr/>
            </a:pPr>
            <a:endParaRPr lang="en-US" sz="1800" dirty="0"/>
          </a:p>
          <a:p>
            <a:pPr marL="342900" indent="-342900">
              <a:spcBef>
                <a:spcPct val="0"/>
              </a:spcBef>
              <a:spcAft>
                <a:spcPts val="900"/>
              </a:spcAft>
              <a:buFont typeface="+mj-lt"/>
              <a:buAutoNum type="alphaLcPeriod"/>
              <a:defRPr/>
            </a:pPr>
            <a:r>
              <a:rPr sz="1800" dirty="0"/>
              <a:t>Wastes from </a:t>
            </a:r>
            <a:r>
              <a:rPr sz="1800" dirty="0">
                <a:solidFill>
                  <a:srgbClr val="C00000"/>
                </a:solidFill>
              </a:rPr>
              <a:t>infected patients </a:t>
            </a:r>
            <a:r>
              <a:rPr sz="1800" dirty="0"/>
              <a:t>in isolation wards</a:t>
            </a:r>
            <a:endParaRPr lang="en-US" sz="1800" dirty="0"/>
          </a:p>
          <a:p>
            <a:pPr>
              <a:spcBef>
                <a:spcPct val="0"/>
              </a:spcBef>
              <a:spcAft>
                <a:spcPts val="900"/>
              </a:spcAft>
              <a:buFont typeface="Arial" charset="0"/>
              <a:buChar char="•"/>
              <a:defRPr/>
            </a:pPr>
            <a:endParaRPr lang="en-US" sz="1800" dirty="0"/>
          </a:p>
          <a:p>
            <a:pPr>
              <a:spcBef>
                <a:spcPct val="0"/>
              </a:spcBef>
              <a:spcAft>
                <a:spcPts val="900"/>
              </a:spcAft>
              <a:buFont typeface="Arial" charset="0"/>
              <a:buChar char="•"/>
              <a:defRPr/>
            </a:pPr>
            <a:r>
              <a:rPr sz="1800" b="1" dirty="0">
                <a:solidFill>
                  <a:srgbClr val="6600FF"/>
                </a:solidFill>
              </a:rPr>
              <a:t>(Sharps and pathological waste are given their own classifications because of special methods needed to handle and treat them)</a:t>
            </a:r>
          </a:p>
        </p:txBody>
      </p:sp>
    </p:spTree>
    <p:extLst>
      <p:ext uri="{BB962C8B-B14F-4D97-AF65-F5344CB8AC3E}">
        <p14:creationId xmlns:p14="http://schemas.microsoft.com/office/powerpoint/2010/main" val="1711894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a:extLst>
              <a:ext uri="{FF2B5EF4-FFF2-40B4-BE49-F238E27FC236}">
                <a16:creationId xmlns:a16="http://schemas.microsoft.com/office/drawing/2014/main" id="{B5B80AC5-EC62-4A0C-B21A-B48473580C5C}"/>
              </a:ext>
            </a:extLst>
          </p:cNvPr>
          <p:cNvSpPr>
            <a:spLocks noGrp="1"/>
          </p:cNvSpPr>
          <p:nvPr>
            <p:ph type="title"/>
          </p:nvPr>
        </p:nvSpPr>
        <p:spPr>
          <a:xfrm>
            <a:off x="477982" y="557445"/>
            <a:ext cx="6453396" cy="292116"/>
          </a:xfrm>
        </p:spPr>
        <p:txBody>
          <a:bodyPr>
            <a:noAutofit/>
          </a:bodyPr>
          <a:lstStyle/>
          <a:p>
            <a:r>
              <a:rPr altLang="en-US" sz="2400" b="1" dirty="0">
                <a:solidFill>
                  <a:schemeClr val="accent1">
                    <a:lumMod val="50000"/>
                  </a:schemeClr>
                </a:solidFill>
              </a:rPr>
              <a:t>Waste Contaminated with Blood/Body Fluids</a:t>
            </a:r>
          </a:p>
        </p:txBody>
      </p:sp>
      <p:sp>
        <p:nvSpPr>
          <p:cNvPr id="22531" name="Content Placeholder 2">
            <a:extLst>
              <a:ext uri="{FF2B5EF4-FFF2-40B4-BE49-F238E27FC236}">
                <a16:creationId xmlns:a16="http://schemas.microsoft.com/office/drawing/2014/main" id="{AEE2436B-EE11-4248-8E4E-9DBCBE0C3A5E}"/>
              </a:ext>
            </a:extLst>
          </p:cNvPr>
          <p:cNvSpPr>
            <a:spLocks noGrp="1"/>
          </p:cNvSpPr>
          <p:nvPr>
            <p:ph idx="1"/>
          </p:nvPr>
        </p:nvSpPr>
        <p:spPr>
          <a:xfrm>
            <a:off x="477982" y="1314450"/>
            <a:ext cx="6901613" cy="3197775"/>
          </a:xfrm>
        </p:spPr>
        <p:txBody>
          <a:bodyPr>
            <a:normAutofit/>
          </a:bodyPr>
          <a:lstStyle/>
          <a:p>
            <a:pPr>
              <a:spcBef>
                <a:spcPct val="0"/>
              </a:spcBef>
              <a:spcAft>
                <a:spcPts val="450"/>
              </a:spcAft>
              <a:buFont typeface="Arial" charset="0"/>
              <a:buChar char="•"/>
              <a:defRPr/>
            </a:pPr>
            <a:r>
              <a:rPr sz="1800" dirty="0"/>
              <a:t>Examples:</a:t>
            </a:r>
          </a:p>
          <a:p>
            <a:pPr lvl="1">
              <a:spcBef>
                <a:spcPct val="0"/>
              </a:spcBef>
              <a:spcAft>
                <a:spcPts val="450"/>
              </a:spcAft>
              <a:buFont typeface="Arial" charset="0"/>
              <a:buChar char="–"/>
              <a:defRPr/>
            </a:pPr>
            <a:r>
              <a:rPr sz="1800" dirty="0"/>
              <a:t>Liquid waste blood</a:t>
            </a:r>
          </a:p>
          <a:p>
            <a:pPr lvl="1">
              <a:spcBef>
                <a:spcPct val="0"/>
              </a:spcBef>
              <a:spcAft>
                <a:spcPts val="450"/>
              </a:spcAft>
              <a:buFont typeface="Arial" charset="0"/>
              <a:buChar char="–"/>
              <a:defRPr/>
            </a:pPr>
            <a:r>
              <a:rPr sz="1800" dirty="0"/>
              <a:t>Cotton, gauze, or dressings </a:t>
            </a:r>
            <a:br>
              <a:rPr sz="1800" dirty="0"/>
            </a:br>
            <a:r>
              <a:rPr sz="1800" dirty="0"/>
              <a:t>saturated with blood or body fluids</a:t>
            </a:r>
          </a:p>
          <a:p>
            <a:pPr lvl="1">
              <a:spcBef>
                <a:spcPct val="0"/>
              </a:spcBef>
              <a:spcAft>
                <a:spcPts val="1350"/>
              </a:spcAft>
              <a:buFont typeface="Arial" charset="0"/>
              <a:buChar char="–"/>
              <a:defRPr/>
            </a:pPr>
            <a:r>
              <a:rPr sz="1800" dirty="0"/>
              <a:t>Gloves, gowns, or face masks covered in blood</a:t>
            </a:r>
          </a:p>
          <a:p>
            <a:pPr>
              <a:spcBef>
                <a:spcPct val="0"/>
              </a:spcBef>
              <a:spcAft>
                <a:spcPts val="450"/>
              </a:spcAft>
              <a:buFont typeface="Arial" charset="0"/>
              <a:buChar char="•"/>
              <a:defRPr/>
            </a:pPr>
            <a:r>
              <a:rPr sz="1800" dirty="0"/>
              <a:t>Body fluids considered infectious</a:t>
            </a:r>
          </a:p>
          <a:p>
            <a:pPr lvl="1">
              <a:spcBef>
                <a:spcPct val="0"/>
              </a:spcBef>
              <a:spcAft>
                <a:spcPts val="900"/>
              </a:spcAft>
              <a:buFont typeface="Arial" charset="0"/>
              <a:buChar char="–"/>
              <a:defRPr/>
            </a:pPr>
            <a:r>
              <a:rPr sz="1800" dirty="0"/>
              <a:t>Blood, blood products (e.g., plasma, red blood cells), semen, vaginal secretions, cerebrospinal fluid, synovial fluid, pleural fluid, peritoneal fluid, pericardial fluid, amniotic fluid, and body fluids that cannot be differentiated from the above-mentioned fluids</a:t>
            </a:r>
          </a:p>
        </p:txBody>
      </p:sp>
      <p:pic>
        <p:nvPicPr>
          <p:cNvPr id="44036" name="Picture 2">
            <a:extLst>
              <a:ext uri="{FF2B5EF4-FFF2-40B4-BE49-F238E27FC236}">
                <a16:creationId xmlns:a16="http://schemas.microsoft.com/office/drawing/2014/main" id="{91ECFAEB-0DFF-4971-8675-DC1351C23A5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47601" t="30531" r="11781" b="35591"/>
          <a:stretch>
            <a:fillRect/>
          </a:stretch>
        </p:blipFill>
        <p:spPr bwMode="auto">
          <a:xfrm>
            <a:off x="6629400" y="1828800"/>
            <a:ext cx="91440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37" name="Picture 8">
            <a:extLst>
              <a:ext uri="{FF2B5EF4-FFF2-40B4-BE49-F238E27FC236}">
                <a16:creationId xmlns:a16="http://schemas.microsoft.com/office/drawing/2014/main" id="{A3B5B204-7FA2-4980-928F-CFF1FD4F47E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24786" t="24467" r="24786" b="40427"/>
          <a:stretch>
            <a:fillRect/>
          </a:stretch>
        </p:blipFill>
        <p:spPr bwMode="auto">
          <a:xfrm>
            <a:off x="6686550" y="1314450"/>
            <a:ext cx="842963" cy="471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76137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a:extLst>
              <a:ext uri="{FF2B5EF4-FFF2-40B4-BE49-F238E27FC236}">
                <a16:creationId xmlns:a16="http://schemas.microsoft.com/office/drawing/2014/main" id="{66B9C193-A9DE-472C-8C00-78E8D0BAAEDF}"/>
              </a:ext>
            </a:extLst>
          </p:cNvPr>
          <p:cNvSpPr>
            <a:spLocks noGrp="1"/>
          </p:cNvSpPr>
          <p:nvPr>
            <p:ph type="title"/>
          </p:nvPr>
        </p:nvSpPr>
        <p:spPr>
          <a:xfrm>
            <a:off x="550039" y="656732"/>
            <a:ext cx="6000750" cy="249382"/>
          </a:xfrm>
        </p:spPr>
        <p:txBody>
          <a:bodyPr>
            <a:normAutofit fontScale="90000"/>
          </a:bodyPr>
          <a:lstStyle/>
          <a:p>
            <a:r>
              <a:rPr altLang="en-US" sz="2400" b="1" dirty="0">
                <a:solidFill>
                  <a:schemeClr val="accent1">
                    <a:lumMod val="50000"/>
                  </a:schemeClr>
                </a:solidFill>
              </a:rPr>
              <a:t>Cultures and Stocks</a:t>
            </a:r>
          </a:p>
        </p:txBody>
      </p:sp>
      <p:sp>
        <p:nvSpPr>
          <p:cNvPr id="23555" name="Content Placeholder 2">
            <a:extLst>
              <a:ext uri="{FF2B5EF4-FFF2-40B4-BE49-F238E27FC236}">
                <a16:creationId xmlns:a16="http://schemas.microsoft.com/office/drawing/2014/main" id="{1005297A-1407-E849-9F99-7742BA509F9A}"/>
              </a:ext>
            </a:extLst>
          </p:cNvPr>
          <p:cNvSpPr>
            <a:spLocks noGrp="1"/>
          </p:cNvSpPr>
          <p:nvPr>
            <p:ph idx="1"/>
          </p:nvPr>
        </p:nvSpPr>
        <p:spPr>
          <a:xfrm>
            <a:off x="477982" y="1112792"/>
            <a:ext cx="5684559" cy="2917916"/>
          </a:xfrm>
        </p:spPr>
        <p:txBody>
          <a:bodyPr>
            <a:normAutofit lnSpcReduction="10000"/>
          </a:bodyPr>
          <a:lstStyle/>
          <a:p>
            <a:pPr>
              <a:spcBef>
                <a:spcPct val="0"/>
              </a:spcBef>
              <a:spcAft>
                <a:spcPts val="1350"/>
              </a:spcAft>
              <a:buFont typeface="Arial" charset="0"/>
              <a:buChar char="•"/>
              <a:defRPr/>
            </a:pPr>
            <a:endParaRPr lang="en-US" sz="1800" dirty="0"/>
          </a:p>
          <a:p>
            <a:pPr>
              <a:spcBef>
                <a:spcPct val="0"/>
              </a:spcBef>
              <a:spcAft>
                <a:spcPts val="1350"/>
              </a:spcAft>
              <a:buFont typeface="Arial" charset="0"/>
              <a:buChar char="•"/>
              <a:defRPr/>
            </a:pPr>
            <a:r>
              <a:rPr sz="1800" dirty="0"/>
              <a:t>Examples:</a:t>
            </a:r>
          </a:p>
          <a:p>
            <a:pPr lvl="1">
              <a:spcBef>
                <a:spcPct val="0"/>
              </a:spcBef>
              <a:spcAft>
                <a:spcPts val="1350"/>
              </a:spcAft>
              <a:buFont typeface="Arial" charset="0"/>
              <a:buChar char="–"/>
              <a:defRPr/>
            </a:pPr>
            <a:r>
              <a:rPr sz="1800" dirty="0"/>
              <a:t>Laboratory cultures used for growing microbiological agents</a:t>
            </a:r>
          </a:p>
          <a:p>
            <a:pPr lvl="1">
              <a:spcBef>
                <a:spcPct val="0"/>
              </a:spcBef>
              <a:spcAft>
                <a:spcPts val="1350"/>
              </a:spcAft>
              <a:buFont typeface="Arial" charset="0"/>
              <a:buChar char="–"/>
              <a:defRPr/>
            </a:pPr>
            <a:r>
              <a:rPr sz="1800" dirty="0"/>
              <a:t>Culture dishes and devices used to transfer, inoculate and mix cultures</a:t>
            </a:r>
          </a:p>
          <a:p>
            <a:pPr lvl="1">
              <a:spcBef>
                <a:spcPct val="0"/>
              </a:spcBef>
              <a:spcAft>
                <a:spcPts val="1350"/>
              </a:spcAft>
              <a:buFont typeface="Arial" charset="0"/>
              <a:buChar char="–"/>
              <a:defRPr/>
            </a:pPr>
            <a:r>
              <a:rPr sz="1800" dirty="0"/>
              <a:t>Stocks of infectious agents</a:t>
            </a:r>
          </a:p>
          <a:p>
            <a:pPr lvl="1">
              <a:spcBef>
                <a:spcPct val="0"/>
              </a:spcBef>
              <a:spcAft>
                <a:spcPts val="1350"/>
              </a:spcAft>
              <a:buFont typeface="Arial" charset="0"/>
              <a:buChar char="–"/>
              <a:defRPr/>
            </a:pPr>
            <a:r>
              <a:rPr sz="1800" dirty="0"/>
              <a:t>Discarded live and attenuated vaccines</a:t>
            </a:r>
          </a:p>
        </p:txBody>
      </p:sp>
      <p:pic>
        <p:nvPicPr>
          <p:cNvPr id="45060" name="Picture 6">
            <a:extLst>
              <a:ext uri="{FF2B5EF4-FFF2-40B4-BE49-F238E27FC236}">
                <a16:creationId xmlns:a16="http://schemas.microsoft.com/office/drawing/2014/main" id="{00E2BA0A-1AA7-4AF2-B1EB-AAF8180B22E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31050" y="1600299"/>
            <a:ext cx="1257300" cy="1262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61" name="Picture 6">
            <a:extLst>
              <a:ext uri="{FF2B5EF4-FFF2-40B4-BE49-F238E27FC236}">
                <a16:creationId xmlns:a16="http://schemas.microsoft.com/office/drawing/2014/main" id="{24F0F67B-7F39-49D7-AE4C-8CC01788818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2461" t="36279" r="75385" b="6047"/>
          <a:stretch>
            <a:fillRect/>
          </a:stretch>
        </p:blipFill>
        <p:spPr bwMode="auto">
          <a:xfrm>
            <a:off x="5970528" y="3026337"/>
            <a:ext cx="1160522" cy="1616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659144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a:extLst>
              <a:ext uri="{FF2B5EF4-FFF2-40B4-BE49-F238E27FC236}">
                <a16:creationId xmlns:a16="http://schemas.microsoft.com/office/drawing/2014/main" id="{47CA8AF4-131F-44B8-9E68-56D4F1243EDA}"/>
              </a:ext>
            </a:extLst>
          </p:cNvPr>
          <p:cNvSpPr>
            <a:spLocks noGrp="1"/>
          </p:cNvSpPr>
          <p:nvPr>
            <p:ph type="title"/>
          </p:nvPr>
        </p:nvSpPr>
        <p:spPr/>
        <p:txBody>
          <a:bodyPr>
            <a:normAutofit/>
          </a:bodyPr>
          <a:lstStyle/>
          <a:p>
            <a:pPr eaLnBrk="1" hangingPunct="1"/>
            <a:r>
              <a:rPr lang="en-US" altLang="en-US" sz="2400" b="1" dirty="0">
                <a:solidFill>
                  <a:schemeClr val="accent1">
                    <a:lumMod val="50000"/>
                  </a:schemeClr>
                </a:solidFill>
              </a:rPr>
              <a:t>ii. </a:t>
            </a:r>
            <a:r>
              <a:rPr altLang="en-US" sz="2400" b="1" dirty="0">
                <a:solidFill>
                  <a:schemeClr val="accent1">
                    <a:lumMod val="50000"/>
                  </a:schemeClr>
                </a:solidFill>
              </a:rPr>
              <a:t> Sharps Wastes</a:t>
            </a:r>
          </a:p>
        </p:txBody>
      </p:sp>
      <p:sp>
        <p:nvSpPr>
          <p:cNvPr id="25603" name="Content Placeholder 2">
            <a:extLst>
              <a:ext uri="{FF2B5EF4-FFF2-40B4-BE49-F238E27FC236}">
                <a16:creationId xmlns:a16="http://schemas.microsoft.com/office/drawing/2014/main" id="{8F6F5180-881B-154C-988C-6D21E8F5E10F}"/>
              </a:ext>
            </a:extLst>
          </p:cNvPr>
          <p:cNvSpPr>
            <a:spLocks noGrp="1"/>
          </p:cNvSpPr>
          <p:nvPr>
            <p:ph idx="1"/>
          </p:nvPr>
        </p:nvSpPr>
        <p:spPr>
          <a:xfrm>
            <a:off x="822960" y="1588771"/>
            <a:ext cx="7543800" cy="2813050"/>
          </a:xfrm>
        </p:spPr>
        <p:txBody>
          <a:bodyPr>
            <a:normAutofit/>
          </a:bodyPr>
          <a:lstStyle/>
          <a:p>
            <a:pPr marL="600075" lvl="2" indent="-214313">
              <a:buFont typeface="Arial" charset="0"/>
              <a:buChar char="•"/>
              <a:defRPr/>
            </a:pPr>
            <a:r>
              <a:rPr sz="1800" dirty="0"/>
              <a:t>Needles, hypodermic needles, syringes</a:t>
            </a:r>
          </a:p>
          <a:p>
            <a:pPr marL="600075" lvl="2" indent="-214313">
              <a:buFont typeface="Arial" charset="0"/>
              <a:buChar char="•"/>
              <a:defRPr/>
            </a:pPr>
            <a:r>
              <a:rPr sz="1800" dirty="0"/>
              <a:t>Scalpels and other blades</a:t>
            </a:r>
          </a:p>
          <a:p>
            <a:pPr marL="600075" lvl="2" indent="-214313">
              <a:buFont typeface="Arial" charset="0"/>
              <a:buChar char="•"/>
              <a:defRPr/>
            </a:pPr>
            <a:r>
              <a:rPr sz="1800" dirty="0"/>
              <a:t>Knives</a:t>
            </a:r>
          </a:p>
          <a:p>
            <a:pPr marL="600075" lvl="2" indent="-214313">
              <a:buFont typeface="Arial" charset="0"/>
              <a:buChar char="•"/>
              <a:defRPr/>
            </a:pPr>
            <a:r>
              <a:rPr sz="1800" dirty="0"/>
              <a:t>Infusion sets</a:t>
            </a:r>
          </a:p>
          <a:p>
            <a:pPr marL="600075" lvl="2" indent="-214313">
              <a:buFont typeface="Arial" charset="0"/>
              <a:buChar char="•"/>
              <a:defRPr/>
            </a:pPr>
            <a:r>
              <a:rPr sz="1800" dirty="0"/>
              <a:t>Saws</a:t>
            </a:r>
          </a:p>
          <a:p>
            <a:pPr marL="600075" lvl="2" indent="-214313">
              <a:buFont typeface="Arial" charset="0"/>
              <a:buChar char="•"/>
              <a:defRPr/>
            </a:pPr>
            <a:r>
              <a:rPr sz="1800" dirty="0"/>
              <a:t>Broken glass, pipettes</a:t>
            </a:r>
          </a:p>
          <a:p>
            <a:pPr lvl="1" eaLnBrk="1" hangingPunct="1">
              <a:buFont typeface="Arial" charset="0"/>
              <a:buChar char="–"/>
              <a:defRPr/>
            </a:pPr>
            <a:endParaRPr dirty="0"/>
          </a:p>
        </p:txBody>
      </p:sp>
      <p:grpSp>
        <p:nvGrpSpPr>
          <p:cNvPr id="47108" name="Group 2">
            <a:extLst>
              <a:ext uri="{FF2B5EF4-FFF2-40B4-BE49-F238E27FC236}">
                <a16:creationId xmlns:a16="http://schemas.microsoft.com/office/drawing/2014/main" id="{5DF505B8-A5B5-4CCD-8F5A-A1D2994317ED}"/>
              </a:ext>
            </a:extLst>
          </p:cNvPr>
          <p:cNvGrpSpPr>
            <a:grpSpLocks/>
          </p:cNvGrpSpPr>
          <p:nvPr/>
        </p:nvGrpSpPr>
        <p:grpSpPr bwMode="auto">
          <a:xfrm>
            <a:off x="5934746" y="1142999"/>
            <a:ext cx="2247900" cy="3371850"/>
            <a:chOff x="5715000" y="1524000"/>
            <a:chExt cx="2997200" cy="4495800"/>
          </a:xfrm>
        </p:grpSpPr>
        <p:pic>
          <p:nvPicPr>
            <p:cNvPr id="47109" name="Picture 10">
              <a:extLst>
                <a:ext uri="{FF2B5EF4-FFF2-40B4-BE49-F238E27FC236}">
                  <a16:creationId xmlns:a16="http://schemas.microsoft.com/office/drawing/2014/main" id="{A59F52D0-16C3-4A63-94D6-E427D6123E7B}"/>
                </a:ext>
              </a:extLst>
            </p:cNvPr>
            <p:cNvPicPr>
              <a:picLocks noChangeAspect="1" noChangeArrowheads="1"/>
            </p:cNvPicPr>
            <p:nvPr/>
          </p:nvPicPr>
          <p:blipFill>
            <a:blip r:embed="rId3">
              <a:grayscl/>
              <a:extLst>
                <a:ext uri="{28A0092B-C50C-407E-A947-70E740481C1C}">
                  <a14:useLocalDpi xmlns:a14="http://schemas.microsoft.com/office/drawing/2010/main" val="0"/>
                </a:ext>
              </a:extLst>
            </a:blip>
            <a:srcRect/>
            <a:stretch>
              <a:fillRect/>
            </a:stretch>
          </p:blipFill>
          <p:spPr bwMode="auto">
            <a:xfrm rot="-5400000">
              <a:off x="4965700" y="2273300"/>
              <a:ext cx="4495800" cy="299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10" name="Picture 2">
              <a:extLst>
                <a:ext uri="{FF2B5EF4-FFF2-40B4-BE49-F238E27FC236}">
                  <a16:creationId xmlns:a16="http://schemas.microsoft.com/office/drawing/2014/main" id="{462706CC-E0DB-40F3-A7F7-01D3E7113163}"/>
                </a:ext>
              </a:extLst>
            </p:cNvPr>
            <p:cNvPicPr>
              <a:picLocks noChangeAspect="1" noChangeArrowheads="1"/>
            </p:cNvPicPr>
            <p:nvPr/>
          </p:nvPicPr>
          <p:blipFill>
            <a:blip r:embed="rId4">
              <a:grayscl/>
              <a:biLevel thresh="50000"/>
              <a:extLst>
                <a:ext uri="{28A0092B-C50C-407E-A947-70E740481C1C}">
                  <a14:useLocalDpi xmlns:a14="http://schemas.microsoft.com/office/drawing/2010/main" val="0"/>
                </a:ext>
              </a:extLst>
            </a:blip>
            <a:srcRect/>
            <a:stretch>
              <a:fillRect/>
            </a:stretch>
          </p:blipFill>
          <p:spPr bwMode="auto">
            <a:xfrm flipH="1">
              <a:off x="7315200" y="4191000"/>
              <a:ext cx="1295400" cy="1673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11" name="Picture 6">
              <a:extLst>
                <a:ext uri="{FF2B5EF4-FFF2-40B4-BE49-F238E27FC236}">
                  <a16:creationId xmlns:a16="http://schemas.microsoft.com/office/drawing/2014/main" id="{EA23AE77-1E01-4925-B47F-B915D200DDF7}"/>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b="63696"/>
            <a:stretch>
              <a:fillRect/>
            </a:stretch>
          </p:blipFill>
          <p:spPr bwMode="auto">
            <a:xfrm rot="-6309526">
              <a:off x="4977874" y="2789248"/>
              <a:ext cx="274320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12" name="Picture 8">
              <a:extLst>
                <a:ext uri="{FF2B5EF4-FFF2-40B4-BE49-F238E27FC236}">
                  <a16:creationId xmlns:a16="http://schemas.microsoft.com/office/drawing/2014/main" id="{663A4678-12AF-491A-9EF2-B2FA65978754}"/>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r="35190"/>
            <a:stretch>
              <a:fillRect/>
            </a:stretch>
          </p:blipFill>
          <p:spPr bwMode="auto">
            <a:xfrm>
              <a:off x="7543800" y="1676400"/>
              <a:ext cx="685800"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13" name="Picture 12">
              <a:extLst>
                <a:ext uri="{FF2B5EF4-FFF2-40B4-BE49-F238E27FC236}">
                  <a16:creationId xmlns:a16="http://schemas.microsoft.com/office/drawing/2014/main" id="{9D7AA4B9-0895-492D-9975-0F1A770DBBA6}"/>
                </a:ext>
              </a:extLst>
            </p:cNvPr>
            <p:cNvPicPr>
              <a:picLocks noChangeAspect="1" noChangeArrowheads="1"/>
            </p:cNvPicPr>
            <p:nvPr/>
          </p:nvPicPr>
          <p:blipFill>
            <a:blip r:embed="rId7">
              <a:grayscl/>
              <a:extLst>
                <a:ext uri="{28A0092B-C50C-407E-A947-70E740481C1C}">
                  <a14:useLocalDpi xmlns:a14="http://schemas.microsoft.com/office/drawing/2010/main" val="0"/>
                </a:ext>
              </a:extLst>
            </a:blip>
            <a:srcRect l="16000" t="33333" r="19333" b="34000"/>
            <a:stretch>
              <a:fillRect/>
            </a:stretch>
          </p:blipFill>
          <p:spPr bwMode="auto">
            <a:xfrm rot="7774094">
              <a:off x="6189185" y="4949938"/>
              <a:ext cx="1286609" cy="64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4592643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a:extLst>
              <a:ext uri="{FF2B5EF4-FFF2-40B4-BE49-F238E27FC236}">
                <a16:creationId xmlns:a16="http://schemas.microsoft.com/office/drawing/2014/main" id="{325580B4-D533-44C9-A811-61D4AFD1DD68}"/>
              </a:ext>
            </a:extLst>
          </p:cNvPr>
          <p:cNvSpPr>
            <a:spLocks noGrp="1"/>
          </p:cNvSpPr>
          <p:nvPr>
            <p:ph type="title"/>
          </p:nvPr>
        </p:nvSpPr>
        <p:spPr>
          <a:xfrm>
            <a:off x="1130762" y="868753"/>
            <a:ext cx="2757836" cy="322850"/>
          </a:xfrm>
        </p:spPr>
        <p:txBody>
          <a:bodyPr>
            <a:normAutofit fontScale="90000"/>
          </a:bodyPr>
          <a:lstStyle/>
          <a:p>
            <a:pPr eaLnBrk="1" hangingPunct="1"/>
            <a:r>
              <a:rPr lang="en-US" altLang="en-US" sz="2400" b="1" dirty="0">
                <a:solidFill>
                  <a:schemeClr val="accent1">
                    <a:lumMod val="50000"/>
                  </a:schemeClr>
                </a:solidFill>
              </a:rPr>
              <a:t>iii. </a:t>
            </a:r>
            <a:r>
              <a:rPr altLang="en-US" sz="2400" b="1" dirty="0">
                <a:solidFill>
                  <a:schemeClr val="accent1">
                    <a:lumMod val="50000"/>
                  </a:schemeClr>
                </a:solidFill>
              </a:rPr>
              <a:t>Chemical Wastes</a:t>
            </a:r>
          </a:p>
        </p:txBody>
      </p:sp>
      <p:sp>
        <p:nvSpPr>
          <p:cNvPr id="27651" name="Content Placeholder 2">
            <a:extLst>
              <a:ext uri="{FF2B5EF4-FFF2-40B4-BE49-F238E27FC236}">
                <a16:creationId xmlns:a16="http://schemas.microsoft.com/office/drawing/2014/main" id="{AF6993FA-9E80-9F42-9464-19E1331A3256}"/>
              </a:ext>
            </a:extLst>
          </p:cNvPr>
          <p:cNvSpPr>
            <a:spLocks noGrp="1"/>
          </p:cNvSpPr>
          <p:nvPr>
            <p:ph idx="1"/>
          </p:nvPr>
        </p:nvSpPr>
        <p:spPr>
          <a:xfrm>
            <a:off x="660862" y="1305660"/>
            <a:ext cx="7968788" cy="3666390"/>
          </a:xfrm>
        </p:spPr>
        <p:txBody>
          <a:bodyPr>
            <a:normAutofit/>
          </a:bodyPr>
          <a:lstStyle/>
          <a:p>
            <a:pPr marL="82296" lvl="2" indent="0">
              <a:spcBef>
                <a:spcPts val="0"/>
              </a:spcBef>
              <a:spcAft>
                <a:spcPts val="450"/>
              </a:spcAft>
              <a:buNone/>
              <a:defRPr/>
            </a:pPr>
            <a:r>
              <a:rPr lang="en-US" sz="1800" dirty="0">
                <a:solidFill>
                  <a:srgbClr val="C00000"/>
                </a:solidFill>
              </a:rPr>
              <a:t>Toxic</a:t>
            </a:r>
          </a:p>
          <a:p>
            <a:pPr lvl="2" indent="-342900">
              <a:spcBef>
                <a:spcPts val="0"/>
              </a:spcBef>
              <a:spcAft>
                <a:spcPts val="450"/>
              </a:spcAft>
              <a:buFont typeface="Wingdings" pitchFamily="2" charset="2"/>
              <a:buChar char="Ø"/>
              <a:defRPr/>
            </a:pPr>
            <a:r>
              <a:rPr lang="en-US" sz="1800" dirty="0">
                <a:solidFill>
                  <a:srgbClr val="C00000"/>
                </a:solidFill>
              </a:rPr>
              <a:t>Corrosive </a:t>
            </a:r>
            <a:br>
              <a:rPr lang="en-US" sz="1800" dirty="0"/>
            </a:br>
            <a:r>
              <a:rPr lang="en-US" sz="1800" dirty="0"/>
              <a:t>(e.g. acids of pH &lt; 2 and bases of pH &gt; 12)</a:t>
            </a:r>
          </a:p>
          <a:p>
            <a:pPr lvl="2" indent="-342900">
              <a:spcBef>
                <a:spcPts val="0"/>
              </a:spcBef>
              <a:spcAft>
                <a:spcPts val="450"/>
              </a:spcAft>
              <a:buFont typeface="Wingdings" pitchFamily="2" charset="2"/>
              <a:buChar char="Ø"/>
              <a:defRPr/>
            </a:pPr>
            <a:r>
              <a:rPr lang="en-US" sz="1800" dirty="0">
                <a:solidFill>
                  <a:srgbClr val="C00000"/>
                </a:solidFill>
              </a:rPr>
              <a:t>Flammable</a:t>
            </a:r>
          </a:p>
          <a:p>
            <a:pPr lvl="2" indent="-342900">
              <a:spcBef>
                <a:spcPts val="0"/>
              </a:spcBef>
              <a:spcAft>
                <a:spcPts val="450"/>
              </a:spcAft>
              <a:buFont typeface="Wingdings" pitchFamily="2" charset="2"/>
              <a:buChar char="Ø"/>
              <a:defRPr/>
            </a:pPr>
            <a:r>
              <a:rPr lang="en-US" sz="1800" dirty="0">
                <a:solidFill>
                  <a:srgbClr val="C00000"/>
                </a:solidFill>
              </a:rPr>
              <a:t>Reactive </a:t>
            </a:r>
            <a:br>
              <a:rPr lang="en-US" sz="1800" dirty="0"/>
            </a:br>
            <a:r>
              <a:rPr lang="en-US" sz="1800" dirty="0"/>
              <a:t>(explosive, water-reactive, shock-sensitive)</a:t>
            </a:r>
          </a:p>
          <a:p>
            <a:pPr lvl="2" indent="-342900">
              <a:spcBef>
                <a:spcPts val="0"/>
              </a:spcBef>
              <a:spcAft>
                <a:spcPts val="450"/>
              </a:spcAft>
              <a:buFont typeface="Wingdings" pitchFamily="2" charset="2"/>
              <a:buChar char="Ø"/>
              <a:defRPr/>
            </a:pPr>
            <a:r>
              <a:rPr lang="en-US" sz="1800" dirty="0">
                <a:solidFill>
                  <a:srgbClr val="C00000"/>
                </a:solidFill>
              </a:rPr>
              <a:t>Oxidizing</a:t>
            </a:r>
          </a:p>
          <a:p>
            <a:pPr marL="342900" lvl="1" indent="-342900">
              <a:spcBef>
                <a:spcPts val="0"/>
              </a:spcBef>
              <a:spcAft>
                <a:spcPts val="1350"/>
              </a:spcAft>
              <a:defRPr/>
            </a:pPr>
            <a:r>
              <a:rPr lang="en-US" sz="1800" dirty="0"/>
              <a:t>Non-hazardous chemical wastes do not have any of the above properties</a:t>
            </a:r>
          </a:p>
          <a:p>
            <a:pPr marL="0" indent="0" eaLnBrk="1" hangingPunct="1">
              <a:buNone/>
              <a:defRPr/>
            </a:pPr>
            <a:endParaRPr sz="1800" dirty="0"/>
          </a:p>
        </p:txBody>
      </p:sp>
    </p:spTree>
    <p:extLst>
      <p:ext uri="{BB962C8B-B14F-4D97-AF65-F5344CB8AC3E}">
        <p14:creationId xmlns:p14="http://schemas.microsoft.com/office/powerpoint/2010/main" val="26673526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a:extLst>
              <a:ext uri="{FF2B5EF4-FFF2-40B4-BE49-F238E27FC236}">
                <a16:creationId xmlns:a16="http://schemas.microsoft.com/office/drawing/2014/main" id="{4768E9F7-C89B-45B2-8490-59F7B0A5C377}"/>
              </a:ext>
            </a:extLst>
          </p:cNvPr>
          <p:cNvSpPr>
            <a:spLocks noGrp="1"/>
          </p:cNvSpPr>
          <p:nvPr>
            <p:ph type="title"/>
          </p:nvPr>
        </p:nvSpPr>
        <p:spPr>
          <a:xfrm>
            <a:off x="477982" y="611315"/>
            <a:ext cx="6172200" cy="431101"/>
          </a:xfrm>
        </p:spPr>
        <p:txBody>
          <a:bodyPr>
            <a:normAutofit/>
          </a:bodyPr>
          <a:lstStyle/>
          <a:p>
            <a:pPr eaLnBrk="1" hangingPunct="1"/>
            <a:r>
              <a:rPr lang="en-US" altLang="en-US" sz="2400" b="1" dirty="0">
                <a:solidFill>
                  <a:schemeClr val="accent1">
                    <a:lumMod val="50000"/>
                  </a:schemeClr>
                </a:solidFill>
              </a:rPr>
              <a:t>iv. </a:t>
            </a:r>
            <a:r>
              <a:rPr altLang="en-US" sz="2400" b="1" dirty="0">
                <a:solidFill>
                  <a:schemeClr val="accent1">
                    <a:lumMod val="50000"/>
                  </a:schemeClr>
                </a:solidFill>
              </a:rPr>
              <a:t>Radioactive Wastes</a:t>
            </a:r>
          </a:p>
        </p:txBody>
      </p:sp>
      <p:sp>
        <p:nvSpPr>
          <p:cNvPr id="31747" name="Content Placeholder 2">
            <a:extLst>
              <a:ext uri="{FF2B5EF4-FFF2-40B4-BE49-F238E27FC236}">
                <a16:creationId xmlns:a16="http://schemas.microsoft.com/office/drawing/2014/main" id="{BA6FD042-4523-DC49-AE62-8359A0B9A238}"/>
              </a:ext>
            </a:extLst>
          </p:cNvPr>
          <p:cNvSpPr>
            <a:spLocks noGrp="1"/>
          </p:cNvSpPr>
          <p:nvPr>
            <p:ph idx="1"/>
          </p:nvPr>
        </p:nvSpPr>
        <p:spPr>
          <a:xfrm>
            <a:off x="477982" y="1908282"/>
            <a:ext cx="6893923" cy="3657600"/>
          </a:xfrm>
        </p:spPr>
        <p:txBody>
          <a:bodyPr/>
          <a:lstStyle/>
          <a:p>
            <a:pPr>
              <a:spcBef>
                <a:spcPct val="0"/>
              </a:spcBef>
              <a:spcAft>
                <a:spcPts val="1350"/>
              </a:spcAft>
              <a:buFont typeface="Arial" charset="0"/>
              <a:buChar char="•"/>
              <a:defRPr/>
            </a:pPr>
            <a:r>
              <a:rPr sz="1800" dirty="0"/>
              <a:t>Solid, liquid, and gaseous materials contaminated with radionuclides</a:t>
            </a:r>
          </a:p>
          <a:p>
            <a:pPr>
              <a:spcBef>
                <a:spcPct val="0"/>
              </a:spcBef>
              <a:spcAft>
                <a:spcPts val="1350"/>
              </a:spcAft>
              <a:buFont typeface="Arial" charset="0"/>
              <a:buChar char="•"/>
              <a:defRPr/>
            </a:pPr>
            <a:r>
              <a:rPr sz="1800" dirty="0"/>
              <a:t>Includes sealed radioactive sources, low-level waste (swabs, vials, etc.), residues, excreta from patients treated or tested with unsealed radionuclides, low-level radioactive wastewater from washing</a:t>
            </a:r>
          </a:p>
          <a:p>
            <a:pPr>
              <a:spcBef>
                <a:spcPct val="0"/>
              </a:spcBef>
              <a:spcAft>
                <a:spcPts val="1350"/>
              </a:spcAft>
              <a:buFont typeface="Arial" charset="0"/>
              <a:buChar char="•"/>
              <a:defRPr/>
            </a:pPr>
            <a:r>
              <a:rPr sz="1800" dirty="0"/>
              <a:t>Body fluids of patients undergoing radiation therapy</a:t>
            </a:r>
          </a:p>
        </p:txBody>
      </p:sp>
      <p:pic>
        <p:nvPicPr>
          <p:cNvPr id="58372" name="Picture 2" descr="Rad-symbol%20(Big).jpg">
            <a:extLst>
              <a:ext uri="{FF2B5EF4-FFF2-40B4-BE49-F238E27FC236}">
                <a16:creationId xmlns:a16="http://schemas.microsoft.com/office/drawing/2014/main" id="{68409665-B4D9-4F11-B46E-AED106AEACC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94557" y="2294045"/>
            <a:ext cx="971550" cy="981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097679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a:extLst>
              <a:ext uri="{FF2B5EF4-FFF2-40B4-BE49-F238E27FC236}">
                <a16:creationId xmlns:a16="http://schemas.microsoft.com/office/drawing/2014/main" id="{8E6CD327-4594-4D30-87C3-E3AE9FADA918}"/>
              </a:ext>
            </a:extLst>
          </p:cNvPr>
          <p:cNvSpPr>
            <a:spLocks noGrp="1"/>
          </p:cNvSpPr>
          <p:nvPr>
            <p:ph type="title"/>
          </p:nvPr>
        </p:nvSpPr>
        <p:spPr>
          <a:xfrm>
            <a:off x="545315" y="699962"/>
            <a:ext cx="6172200" cy="371145"/>
          </a:xfrm>
        </p:spPr>
        <p:txBody>
          <a:bodyPr>
            <a:normAutofit fontScale="90000"/>
          </a:bodyPr>
          <a:lstStyle/>
          <a:p>
            <a:pPr eaLnBrk="1" hangingPunct="1"/>
            <a:r>
              <a:rPr lang="en-US" altLang="en-US" sz="2400" b="1" dirty="0">
                <a:solidFill>
                  <a:schemeClr val="accent1">
                    <a:lumMod val="50000"/>
                  </a:schemeClr>
                </a:solidFill>
              </a:rPr>
              <a:t>b) </a:t>
            </a:r>
            <a:r>
              <a:rPr altLang="en-US" sz="2400" b="1" dirty="0">
                <a:solidFill>
                  <a:schemeClr val="accent1">
                    <a:lumMod val="50000"/>
                  </a:schemeClr>
                </a:solidFill>
              </a:rPr>
              <a:t>Non-hazardous General Waste</a:t>
            </a:r>
          </a:p>
        </p:txBody>
      </p:sp>
      <p:sp>
        <p:nvSpPr>
          <p:cNvPr id="32771" name="Content Placeholder 2">
            <a:extLst>
              <a:ext uri="{FF2B5EF4-FFF2-40B4-BE49-F238E27FC236}">
                <a16:creationId xmlns:a16="http://schemas.microsoft.com/office/drawing/2014/main" id="{33524EC8-A9AC-084E-8044-A292EEA4AC93}"/>
              </a:ext>
            </a:extLst>
          </p:cNvPr>
          <p:cNvSpPr>
            <a:spLocks noGrp="1"/>
          </p:cNvSpPr>
          <p:nvPr>
            <p:ph idx="1"/>
          </p:nvPr>
        </p:nvSpPr>
        <p:spPr>
          <a:xfrm>
            <a:off x="477982" y="1539540"/>
            <a:ext cx="6306866" cy="1349964"/>
          </a:xfrm>
        </p:spPr>
        <p:txBody>
          <a:bodyPr>
            <a:normAutofit fontScale="92500" lnSpcReduction="20000"/>
          </a:bodyPr>
          <a:lstStyle/>
          <a:p>
            <a:pPr>
              <a:spcBef>
                <a:spcPct val="0"/>
              </a:spcBef>
              <a:spcAft>
                <a:spcPts val="1800"/>
              </a:spcAft>
              <a:buFont typeface="Arial" charset="0"/>
              <a:buChar char="•"/>
              <a:defRPr/>
            </a:pPr>
            <a:r>
              <a:rPr sz="1800" dirty="0"/>
              <a:t>Waste that has not been in contact with infectious agents, hazardous chemicals, or radioactive substances, and that does not pose a sharps hazard</a:t>
            </a:r>
          </a:p>
          <a:p>
            <a:pPr>
              <a:spcBef>
                <a:spcPct val="0"/>
              </a:spcBef>
              <a:spcAft>
                <a:spcPts val="1800"/>
              </a:spcAft>
              <a:buFont typeface="Arial" charset="0"/>
              <a:buChar char="•"/>
              <a:defRPr/>
            </a:pPr>
            <a:r>
              <a:rPr sz="1800" dirty="0"/>
              <a:t>Typically, more than half of non-hazardous general waste is paper, cardboard, and plastics</a:t>
            </a:r>
          </a:p>
        </p:txBody>
      </p:sp>
    </p:spTree>
    <p:extLst>
      <p:ext uri="{BB962C8B-B14F-4D97-AF65-F5344CB8AC3E}">
        <p14:creationId xmlns:p14="http://schemas.microsoft.com/office/powerpoint/2010/main" val="571178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itle 1">
            <a:extLst>
              <a:ext uri="{FF2B5EF4-FFF2-40B4-BE49-F238E27FC236}">
                <a16:creationId xmlns:a16="http://schemas.microsoft.com/office/drawing/2014/main" id="{69352E2D-C499-48FD-BDE1-9EF8FC9AE2A1}"/>
              </a:ext>
            </a:extLst>
          </p:cNvPr>
          <p:cNvSpPr>
            <a:spLocks noGrp="1"/>
          </p:cNvSpPr>
          <p:nvPr>
            <p:ph type="title" idx="4294967295"/>
          </p:nvPr>
        </p:nvSpPr>
        <p:spPr>
          <a:xfrm>
            <a:off x="0" y="688975"/>
            <a:ext cx="7027863" cy="419100"/>
          </a:xfrm>
        </p:spPr>
        <p:txBody>
          <a:bodyPr>
            <a:noAutofit/>
          </a:bodyPr>
          <a:lstStyle/>
          <a:p>
            <a:r>
              <a:rPr altLang="en-US" sz="2400" dirty="0">
                <a:solidFill>
                  <a:schemeClr val="accent1">
                    <a:lumMod val="75000"/>
                  </a:schemeClr>
                </a:solidFill>
              </a:rPr>
              <a:t>Waste </a:t>
            </a:r>
            <a:r>
              <a:rPr lang="en-US" altLang="en-US" sz="2400" dirty="0">
                <a:solidFill>
                  <a:schemeClr val="accent1">
                    <a:lumMod val="75000"/>
                  </a:schemeClr>
                </a:solidFill>
              </a:rPr>
              <a:t>C</a:t>
            </a:r>
            <a:r>
              <a:rPr altLang="en-US" sz="2400" dirty="0">
                <a:solidFill>
                  <a:schemeClr val="accent1">
                    <a:lumMod val="75000"/>
                  </a:schemeClr>
                </a:solidFill>
              </a:rPr>
              <a:t>olor </a:t>
            </a:r>
            <a:r>
              <a:rPr lang="en-US" altLang="en-US" sz="2400" dirty="0">
                <a:solidFill>
                  <a:schemeClr val="accent1">
                    <a:lumMod val="75000"/>
                  </a:schemeClr>
                </a:solidFill>
              </a:rPr>
              <a:t>C</a:t>
            </a:r>
            <a:r>
              <a:rPr altLang="en-US" sz="2400" dirty="0">
                <a:solidFill>
                  <a:schemeClr val="accent1">
                    <a:lumMod val="75000"/>
                  </a:schemeClr>
                </a:solidFill>
              </a:rPr>
              <a:t>oding: WHO</a:t>
            </a:r>
            <a:r>
              <a:rPr lang="en-US" altLang="en-US" sz="2400" dirty="0">
                <a:solidFill>
                  <a:schemeClr val="accent1">
                    <a:lumMod val="75000"/>
                  </a:schemeClr>
                </a:solidFill>
              </a:rPr>
              <a:t> R</a:t>
            </a:r>
            <a:r>
              <a:rPr altLang="en-US" sz="2400" dirty="0">
                <a:solidFill>
                  <a:schemeClr val="accent1">
                    <a:lumMod val="75000"/>
                  </a:schemeClr>
                </a:solidFill>
              </a:rPr>
              <a:t>ecommendation  </a:t>
            </a:r>
          </a:p>
        </p:txBody>
      </p:sp>
      <p:pic>
        <p:nvPicPr>
          <p:cNvPr id="107523" name="Picture 5" descr="page45image35167552">
            <a:extLst>
              <a:ext uri="{FF2B5EF4-FFF2-40B4-BE49-F238E27FC236}">
                <a16:creationId xmlns:a16="http://schemas.microsoft.com/office/drawing/2014/main" id="{7EE8035D-BED0-4C7D-92EC-C49A4C034B1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0496" y="1673352"/>
            <a:ext cx="7436987" cy="2571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912567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8566" y="602607"/>
            <a:ext cx="3564082" cy="372541"/>
          </a:xfrm>
        </p:spPr>
        <p:txBody>
          <a:bodyPr>
            <a:normAutofit fontScale="90000"/>
          </a:bodyPr>
          <a:lstStyle/>
          <a:p>
            <a:r>
              <a:rPr lang="en-US" sz="2400" dirty="0"/>
              <a:t>Outline</a:t>
            </a:r>
          </a:p>
        </p:txBody>
      </p:sp>
      <p:sp>
        <p:nvSpPr>
          <p:cNvPr id="3" name="Content Placeholder 2"/>
          <p:cNvSpPr>
            <a:spLocks noGrp="1"/>
          </p:cNvSpPr>
          <p:nvPr>
            <p:ph idx="1"/>
          </p:nvPr>
        </p:nvSpPr>
        <p:spPr>
          <a:xfrm>
            <a:off x="477982" y="1327268"/>
            <a:ext cx="6197138" cy="2705236"/>
          </a:xfrm>
        </p:spPr>
        <p:txBody>
          <a:bodyPr/>
          <a:lstStyle/>
          <a:p>
            <a:pPr defTabSz="677228">
              <a:spcBef>
                <a:spcPts val="0"/>
              </a:spcBef>
              <a:spcAft>
                <a:spcPts val="1200"/>
              </a:spcAft>
              <a:buSzPct val="120000"/>
              <a:defRPr/>
            </a:pPr>
            <a:r>
              <a:rPr lang="en-US" sz="1800" dirty="0">
                <a:ea typeface="Verdana" panose="020B0604030504040204" pitchFamily="34" charset="0"/>
                <a:cs typeface="Arial" panose="020B0604020202020204" pitchFamily="34" charset="0"/>
              </a:rPr>
              <a:t>Health care waste &amp; different types of health care waste</a:t>
            </a:r>
          </a:p>
          <a:p>
            <a:pPr defTabSz="677228">
              <a:spcBef>
                <a:spcPts val="0"/>
              </a:spcBef>
              <a:spcAft>
                <a:spcPts val="1200"/>
              </a:spcAft>
              <a:buSzPct val="120000"/>
              <a:defRPr/>
            </a:pPr>
            <a:r>
              <a:rPr lang="en-US" sz="1800" dirty="0">
                <a:ea typeface="Verdana" panose="020B0604030504040204" pitchFamily="34" charset="0"/>
                <a:cs typeface="Arial" panose="020B0604020202020204" pitchFamily="34" charset="0"/>
              </a:rPr>
              <a:t>WHO Classification of Health Care Waste &amp; Color coding for segregation</a:t>
            </a:r>
          </a:p>
          <a:p>
            <a:pPr defTabSz="677228">
              <a:spcBef>
                <a:spcPts val="0"/>
              </a:spcBef>
              <a:spcAft>
                <a:spcPts val="1200"/>
              </a:spcAft>
              <a:buSzPct val="120000"/>
              <a:defRPr/>
            </a:pPr>
            <a:r>
              <a:rPr lang="en-US" sz="1800" dirty="0">
                <a:ea typeface="Verdana" panose="020B0604030504040204" pitchFamily="34" charset="0"/>
                <a:cs typeface="Arial" panose="020B0604020202020204" pitchFamily="34" charset="0"/>
              </a:rPr>
              <a:t>Sources/ Sites of Health Care Waste</a:t>
            </a:r>
          </a:p>
          <a:p>
            <a:pPr defTabSz="677228">
              <a:spcBef>
                <a:spcPts val="0"/>
              </a:spcBef>
              <a:spcAft>
                <a:spcPts val="1200"/>
              </a:spcAft>
              <a:buSzPct val="120000"/>
              <a:defRPr/>
            </a:pPr>
            <a:r>
              <a:rPr lang="en-US" sz="1800" dirty="0">
                <a:ea typeface="Verdana" panose="020B0604030504040204" pitchFamily="34" charset="0"/>
                <a:cs typeface="Arial" panose="020B0604020202020204" pitchFamily="34" charset="0"/>
              </a:rPr>
              <a:t>International, National &amp; Local Agreements, Laws &amp; Policies on HCW </a:t>
            </a:r>
          </a:p>
          <a:p>
            <a:pPr defTabSz="677228">
              <a:spcBef>
                <a:spcPts val="0"/>
              </a:spcBef>
              <a:spcAft>
                <a:spcPts val="1200"/>
              </a:spcAft>
              <a:buSzPct val="120000"/>
              <a:defRPr/>
            </a:pPr>
            <a:endParaRPr lang="en-US" sz="1800" dirty="0">
              <a:ea typeface="Verdana" panose="020B0604030504040204" pitchFamily="34" charset="0"/>
              <a:cs typeface="Arial" panose="020B0604020202020204" pitchFamily="34" charset="0"/>
            </a:endParaRPr>
          </a:p>
          <a:p>
            <a:pPr marL="0" indent="0" defTabSz="677228">
              <a:spcBef>
                <a:spcPts val="0"/>
              </a:spcBef>
              <a:spcAft>
                <a:spcPts val="1200"/>
              </a:spcAft>
              <a:buClr>
                <a:srgbClr val="FF0000"/>
              </a:buClr>
              <a:buSzPct val="120000"/>
              <a:buNone/>
              <a:defRPr/>
            </a:pPr>
            <a:endParaRPr lang="en-US" sz="1800" dirty="0">
              <a:solidFill>
                <a:schemeClr val="tx1"/>
              </a:solidFill>
              <a:ea typeface="Verdana" panose="020B0604030504040204" pitchFamily="34" charset="0"/>
              <a:cs typeface="Arial" panose="020B0604020202020204" pitchFamily="34" charset="0"/>
            </a:endParaRPr>
          </a:p>
          <a:p>
            <a:pPr marL="0" indent="0" defTabSz="677228">
              <a:spcBef>
                <a:spcPts val="0"/>
              </a:spcBef>
              <a:spcAft>
                <a:spcPts val="1200"/>
              </a:spcAft>
              <a:buClr>
                <a:srgbClr val="FF0000"/>
              </a:buClr>
              <a:buSzPct val="120000"/>
              <a:buNone/>
              <a:defRPr/>
            </a:pPr>
            <a:endParaRPr lang="en-US" sz="1800" dirty="0">
              <a:solidFill>
                <a:schemeClr val="tx1"/>
              </a:solidFill>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11474491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a:extLst>
              <a:ext uri="{FF2B5EF4-FFF2-40B4-BE49-F238E27FC236}">
                <a16:creationId xmlns:a16="http://schemas.microsoft.com/office/drawing/2014/main" id="{F2CF0E0C-692D-4038-9DC7-6873196B1ACC}"/>
              </a:ext>
            </a:extLst>
          </p:cNvPr>
          <p:cNvSpPr>
            <a:spLocks noGrp="1"/>
          </p:cNvSpPr>
          <p:nvPr>
            <p:ph type="title"/>
          </p:nvPr>
        </p:nvSpPr>
        <p:spPr>
          <a:xfrm>
            <a:off x="587710" y="602674"/>
            <a:ext cx="6172200" cy="409782"/>
          </a:xfrm>
        </p:spPr>
        <p:txBody>
          <a:bodyPr>
            <a:normAutofit/>
          </a:bodyPr>
          <a:lstStyle/>
          <a:p>
            <a:pPr eaLnBrk="1" hangingPunct="1"/>
            <a:r>
              <a:rPr altLang="en-US" sz="2400" b="1" dirty="0">
                <a:solidFill>
                  <a:schemeClr val="accent1">
                    <a:lumMod val="50000"/>
                  </a:schemeClr>
                </a:solidFill>
              </a:rPr>
              <a:t>Why Segregate Healthcare Waste?</a:t>
            </a:r>
          </a:p>
        </p:txBody>
      </p:sp>
      <p:sp>
        <p:nvSpPr>
          <p:cNvPr id="15363" name="Content Placeholder 2">
            <a:extLst>
              <a:ext uri="{FF2B5EF4-FFF2-40B4-BE49-F238E27FC236}">
                <a16:creationId xmlns:a16="http://schemas.microsoft.com/office/drawing/2014/main" id="{CBE8BC61-FE82-F740-AB1B-8724661CDE2C}"/>
              </a:ext>
            </a:extLst>
          </p:cNvPr>
          <p:cNvSpPr>
            <a:spLocks noGrp="1"/>
          </p:cNvSpPr>
          <p:nvPr>
            <p:ph idx="1"/>
          </p:nvPr>
        </p:nvSpPr>
        <p:spPr>
          <a:xfrm>
            <a:off x="312821" y="1524000"/>
            <a:ext cx="8726364" cy="3505199"/>
          </a:xfrm>
        </p:spPr>
        <p:txBody>
          <a:bodyPr>
            <a:normAutofit lnSpcReduction="10000"/>
          </a:bodyPr>
          <a:lstStyle/>
          <a:p>
            <a:pPr marL="259556" indent="-259556">
              <a:spcBef>
                <a:spcPct val="0"/>
              </a:spcBef>
              <a:spcAft>
                <a:spcPts val="900"/>
              </a:spcAft>
              <a:buSzPts val="2800"/>
              <a:buFont typeface="Arial" charset="0"/>
              <a:buChar char="•"/>
              <a:defRPr/>
            </a:pPr>
            <a:r>
              <a:rPr sz="1800" dirty="0">
                <a:solidFill>
                  <a:srgbClr val="C00000"/>
                </a:solidFill>
              </a:rPr>
              <a:t>To reduce the amount </a:t>
            </a:r>
            <a:r>
              <a:rPr sz="1800" dirty="0">
                <a:solidFill>
                  <a:schemeClr val="tx1"/>
                </a:solidFill>
              </a:rPr>
              <a:t>of waste that must be treated as hazardous waste</a:t>
            </a:r>
          </a:p>
          <a:p>
            <a:pPr marL="259556" indent="-259556">
              <a:spcBef>
                <a:spcPct val="0"/>
              </a:spcBef>
              <a:spcAft>
                <a:spcPts val="900"/>
              </a:spcAft>
              <a:buSzPts val="2800"/>
              <a:buFont typeface="Arial" charset="0"/>
              <a:buChar char="•"/>
              <a:defRPr/>
            </a:pPr>
            <a:r>
              <a:rPr sz="1800" dirty="0">
                <a:solidFill>
                  <a:schemeClr val="tx1"/>
                </a:solidFill>
              </a:rPr>
              <a:t>To reduce the </a:t>
            </a:r>
            <a:r>
              <a:rPr sz="1800" dirty="0">
                <a:solidFill>
                  <a:srgbClr val="C00000"/>
                </a:solidFill>
              </a:rPr>
              <a:t>risks of exposure </a:t>
            </a:r>
            <a:r>
              <a:rPr sz="1800" dirty="0">
                <a:solidFill>
                  <a:schemeClr val="tx1"/>
                </a:solidFill>
              </a:rPr>
              <a:t>to hazardous healthcare waste for workers</a:t>
            </a:r>
          </a:p>
          <a:p>
            <a:pPr marL="259556" indent="-259556">
              <a:spcBef>
                <a:spcPct val="0"/>
              </a:spcBef>
              <a:spcAft>
                <a:spcPts val="900"/>
              </a:spcAft>
              <a:buSzPts val="2800"/>
              <a:buFont typeface="Arial" charset="0"/>
              <a:buChar char="•"/>
              <a:defRPr/>
            </a:pPr>
            <a:r>
              <a:rPr sz="1800" dirty="0">
                <a:solidFill>
                  <a:schemeClr val="tx1"/>
                </a:solidFill>
              </a:rPr>
              <a:t>To lower the </a:t>
            </a:r>
            <a:r>
              <a:rPr sz="1800" dirty="0">
                <a:solidFill>
                  <a:srgbClr val="C00000"/>
                </a:solidFill>
              </a:rPr>
              <a:t>cost of treatment </a:t>
            </a:r>
            <a:r>
              <a:rPr sz="1800" dirty="0">
                <a:solidFill>
                  <a:schemeClr val="tx1"/>
                </a:solidFill>
              </a:rPr>
              <a:t>and disposal of healthcare waste</a:t>
            </a:r>
            <a:endParaRPr lang="en-US" sz="1800" dirty="0">
              <a:solidFill>
                <a:schemeClr val="tx1"/>
              </a:solidFill>
            </a:endParaRPr>
          </a:p>
          <a:p>
            <a:pPr marL="259556" indent="-259556">
              <a:spcBef>
                <a:spcPct val="0"/>
              </a:spcBef>
              <a:spcAft>
                <a:spcPts val="900"/>
              </a:spcAft>
              <a:buSzPts val="2800"/>
              <a:buFont typeface="Arial" charset="0"/>
              <a:buChar char="•"/>
              <a:defRPr/>
            </a:pPr>
            <a:r>
              <a:rPr sz="1800" dirty="0">
                <a:solidFill>
                  <a:schemeClr val="tx1"/>
                </a:solidFill>
              </a:rPr>
              <a:t>To make po</a:t>
            </a:r>
            <a:r>
              <a:rPr lang="en-US" sz="1800" dirty="0">
                <a:solidFill>
                  <a:schemeClr val="tx1"/>
                </a:solidFill>
              </a:rPr>
              <a:t>ssible the </a:t>
            </a:r>
            <a:r>
              <a:rPr lang="en-US" sz="1800" dirty="0">
                <a:solidFill>
                  <a:srgbClr val="C00000"/>
                </a:solidFill>
              </a:rPr>
              <a:t>recycling</a:t>
            </a:r>
            <a:r>
              <a:rPr lang="en-US" sz="1800" dirty="0">
                <a:solidFill>
                  <a:schemeClr val="tx1"/>
                </a:solidFill>
              </a:rPr>
              <a:t> of non-hazardous general waste.</a:t>
            </a:r>
          </a:p>
          <a:p>
            <a:pPr marL="0" lvl="0" indent="0" defTabSz="914400" eaLnBrk="0" fontAlgn="base" hangingPunct="0">
              <a:lnSpc>
                <a:spcPct val="100000"/>
              </a:lnSpc>
              <a:spcBef>
                <a:spcPct val="0"/>
              </a:spcBef>
              <a:spcAft>
                <a:spcPct val="0"/>
              </a:spcAft>
              <a:buClrTx/>
              <a:buNone/>
            </a:pPr>
            <a:endParaRPr lang="en-US" sz="1800" dirty="0">
              <a:solidFill>
                <a:schemeClr val="tx1"/>
              </a:solidFill>
            </a:endParaRPr>
          </a:p>
          <a:p>
            <a:pPr marL="0" lvl="0" indent="0" defTabSz="914400" eaLnBrk="0" fontAlgn="base" hangingPunct="0">
              <a:lnSpc>
                <a:spcPct val="100000"/>
              </a:lnSpc>
              <a:spcBef>
                <a:spcPct val="0"/>
              </a:spcBef>
              <a:spcAft>
                <a:spcPct val="0"/>
              </a:spcAft>
              <a:buClrTx/>
              <a:buNone/>
            </a:pPr>
            <a:r>
              <a:rPr lang="en-US" altLang="en-US" sz="1800" b="1" u="sng" dirty="0" bmk="_Toc173488201">
                <a:solidFill>
                  <a:schemeClr val="tx1"/>
                </a:solidFill>
                <a:latin typeface="Arial" panose="020B0604020202020204" pitchFamily="34" charset="0"/>
                <a:ea typeface="Calibri" panose="020F0502020204030204" pitchFamily="34" charset="0"/>
                <a:cs typeface="Arial" panose="020B0604020202020204" pitchFamily="34" charset="0"/>
              </a:rPr>
              <a:t>General Principles</a:t>
            </a:r>
          </a:p>
          <a:p>
            <a:pPr marL="0" lvl="0" indent="0" defTabSz="914400" eaLnBrk="0" fontAlgn="base" hangingPunct="0">
              <a:lnSpc>
                <a:spcPct val="100000"/>
              </a:lnSpc>
              <a:spcBef>
                <a:spcPct val="0"/>
              </a:spcBef>
              <a:spcAft>
                <a:spcPct val="0"/>
              </a:spcAft>
              <a:buClrTx/>
              <a:buNone/>
            </a:pPr>
            <a:endParaRPr lang="en-US" altLang="en-US" sz="1050" dirty="0">
              <a:solidFill>
                <a:schemeClr val="tx1"/>
              </a:solidFill>
            </a:endParaRPr>
          </a:p>
          <a:p>
            <a:pPr marL="259556" lvl="0" indent="-259556" fontAlgn="base">
              <a:spcBef>
                <a:spcPct val="0"/>
              </a:spcBef>
              <a:spcAft>
                <a:spcPts val="900"/>
              </a:spcAft>
              <a:buSzPts val="2800"/>
              <a:buFont typeface="Arial" charset="0"/>
              <a:buChar char="•"/>
              <a:defRPr/>
            </a:pPr>
            <a:r>
              <a:rPr lang="en-US" altLang="en-US" sz="1800" dirty="0" bmk="_Toc173504999">
                <a:solidFill>
                  <a:schemeClr val="tx1"/>
                </a:solidFill>
              </a:rPr>
              <a:t>When properly segregated, </a:t>
            </a:r>
            <a:r>
              <a:rPr lang="en-US" altLang="en-US" sz="1800" dirty="0" bmk="_Toc173504999">
                <a:solidFill>
                  <a:srgbClr val="C00000"/>
                </a:solidFill>
              </a:rPr>
              <a:t>85%</a:t>
            </a:r>
            <a:r>
              <a:rPr lang="en-US" altLang="en-US" sz="1800" dirty="0" bmk="_Toc173504999">
                <a:solidFill>
                  <a:schemeClr val="tx1"/>
                </a:solidFill>
              </a:rPr>
              <a:t> or more of healthcare waste is </a:t>
            </a:r>
            <a:r>
              <a:rPr lang="en-US" altLang="en-US" sz="1800" dirty="0" bmk="_Toc173504999">
                <a:solidFill>
                  <a:srgbClr val="C00000"/>
                </a:solidFill>
              </a:rPr>
              <a:t>general waste </a:t>
            </a:r>
            <a:r>
              <a:rPr lang="en-US" altLang="en-US" sz="1800" dirty="0" bmk="_Toc173504999">
                <a:solidFill>
                  <a:schemeClr val="tx1"/>
                </a:solidFill>
              </a:rPr>
              <a:t>with the same risk as domestic solid waste.</a:t>
            </a:r>
            <a:endParaRPr lang="en-US" altLang="en-US" sz="1800" dirty="0">
              <a:solidFill>
                <a:schemeClr val="tx1"/>
              </a:solidFill>
            </a:endParaRPr>
          </a:p>
          <a:p>
            <a:pPr marL="259556" lvl="0" indent="-259556" fontAlgn="base">
              <a:spcBef>
                <a:spcPct val="0"/>
              </a:spcBef>
              <a:spcAft>
                <a:spcPts val="900"/>
              </a:spcAft>
              <a:buSzPts val="2800"/>
              <a:buFont typeface="Arial" charset="0"/>
              <a:buChar char="•"/>
              <a:defRPr/>
            </a:pPr>
            <a:r>
              <a:rPr lang="en-US" altLang="en-US" sz="1800" dirty="0">
                <a:solidFill>
                  <a:srgbClr val="C00000"/>
                </a:solidFill>
              </a:rPr>
              <a:t>Sharps waste </a:t>
            </a:r>
            <a:r>
              <a:rPr lang="en-US" altLang="en-US" sz="1800" dirty="0">
                <a:solidFill>
                  <a:schemeClr val="tx1"/>
                </a:solidFill>
              </a:rPr>
              <a:t>poses the highest risk of disease transmission of all waste categories</a:t>
            </a:r>
          </a:p>
          <a:p>
            <a:pPr marL="259556" lvl="0" indent="-259556" fontAlgn="base">
              <a:spcBef>
                <a:spcPct val="0"/>
              </a:spcBef>
              <a:spcAft>
                <a:spcPts val="900"/>
              </a:spcAft>
              <a:buSzPts val="2800"/>
              <a:buFont typeface="Arial" charset="0"/>
              <a:buChar char="•"/>
              <a:defRPr/>
            </a:pPr>
            <a:r>
              <a:rPr lang="en-US" altLang="en-US" sz="1800" dirty="0">
                <a:solidFill>
                  <a:srgbClr val="C00000"/>
                </a:solidFill>
              </a:rPr>
              <a:t>Blood and body fluids </a:t>
            </a:r>
            <a:r>
              <a:rPr lang="en-US" altLang="en-US" sz="1800" dirty="0">
                <a:solidFill>
                  <a:schemeClr val="tx1"/>
                </a:solidFill>
              </a:rPr>
              <a:t>are also a significant source of disease transmission.</a:t>
            </a:r>
          </a:p>
          <a:p>
            <a:pPr marL="259556" indent="-259556">
              <a:spcBef>
                <a:spcPct val="0"/>
              </a:spcBef>
              <a:spcAft>
                <a:spcPts val="900"/>
              </a:spcAft>
              <a:buSzPts val="2800"/>
              <a:buFont typeface="Arial" charset="0"/>
              <a:buChar char="•"/>
              <a:defRPr/>
            </a:pPr>
            <a:endParaRPr sz="1800" dirty="0"/>
          </a:p>
          <a:p>
            <a:pPr marL="259556" indent="-259556">
              <a:spcBef>
                <a:spcPct val="0"/>
              </a:spcBef>
              <a:spcAft>
                <a:spcPts val="900"/>
              </a:spcAft>
              <a:buSzPts val="2800"/>
              <a:buFont typeface="Arial" charset="0"/>
              <a:buChar char="•"/>
              <a:defRPr/>
            </a:pPr>
            <a:endParaRPr sz="1800" dirty="0"/>
          </a:p>
          <a:p>
            <a:pPr marL="259556" indent="-259556">
              <a:spcBef>
                <a:spcPct val="0"/>
              </a:spcBef>
              <a:spcAft>
                <a:spcPts val="900"/>
              </a:spcAft>
              <a:buSzPts val="2800"/>
              <a:buFont typeface="Arial" charset="0"/>
              <a:buChar char="•"/>
              <a:defRPr/>
            </a:pPr>
            <a:endParaRPr sz="1800" dirty="0"/>
          </a:p>
        </p:txBody>
      </p:sp>
      <p:pic>
        <p:nvPicPr>
          <p:cNvPr id="32772" name="Picture 2" descr="A Version Of The Recycling Logo">
            <a:extLst>
              <a:ext uri="{FF2B5EF4-FFF2-40B4-BE49-F238E27FC236}">
                <a16:creationId xmlns:a16="http://schemas.microsoft.com/office/drawing/2014/main" id="{39987A4A-C6D8-4470-B66F-EC390B28A06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55939" y="1505585"/>
            <a:ext cx="696516" cy="65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5"/>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Freeform 8"/>
          <p:cNvSpPr>
            <a:spLocks/>
          </p:cNvSpPr>
          <p:nvPr/>
        </p:nvSpPr>
        <p:spPr bwMode="auto">
          <a:xfrm>
            <a:off x="8237855" y="7783195"/>
            <a:ext cx="906145" cy="2022475"/>
          </a:xfrm>
          <a:custGeom>
            <a:avLst/>
            <a:gdLst>
              <a:gd name="T0" fmla="+- 0 14317 12973"/>
              <a:gd name="T1" fmla="*/ T0 w 1427"/>
              <a:gd name="T2" fmla="+- 0 166 137"/>
              <a:gd name="T3" fmla="*/ 166 h 3185"/>
              <a:gd name="T4" fmla="+- 0 14156 12973"/>
              <a:gd name="T5" fmla="*/ T4 w 1427"/>
              <a:gd name="T6" fmla="+- 0 231 137"/>
              <a:gd name="T7" fmla="*/ 231 h 3185"/>
              <a:gd name="T8" fmla="+- 0 14004 12973"/>
              <a:gd name="T9" fmla="*/ T8 w 1427"/>
              <a:gd name="T10" fmla="+- 0 303 137"/>
              <a:gd name="T11" fmla="*/ 303 h 3185"/>
              <a:gd name="T12" fmla="+- 0 13860 12973"/>
              <a:gd name="T13" fmla="*/ T12 w 1427"/>
              <a:gd name="T14" fmla="+- 0 383 137"/>
              <a:gd name="T15" fmla="*/ 383 h 3185"/>
              <a:gd name="T16" fmla="+- 0 13726 12973"/>
              <a:gd name="T17" fmla="*/ T16 w 1427"/>
              <a:gd name="T18" fmla="+- 0 468 137"/>
              <a:gd name="T19" fmla="*/ 468 h 3185"/>
              <a:gd name="T20" fmla="+- 0 13602 12973"/>
              <a:gd name="T21" fmla="*/ T20 w 1427"/>
              <a:gd name="T22" fmla="+- 0 560 137"/>
              <a:gd name="T23" fmla="*/ 560 h 3185"/>
              <a:gd name="T24" fmla="+- 0 13487 12973"/>
              <a:gd name="T25" fmla="*/ T24 w 1427"/>
              <a:gd name="T26" fmla="+- 0 657 137"/>
              <a:gd name="T27" fmla="*/ 657 h 3185"/>
              <a:gd name="T28" fmla="+- 0 13383 12973"/>
              <a:gd name="T29" fmla="*/ T28 w 1427"/>
              <a:gd name="T30" fmla="+- 0 760 137"/>
              <a:gd name="T31" fmla="*/ 760 h 3185"/>
              <a:gd name="T32" fmla="+- 0 13290 12973"/>
              <a:gd name="T33" fmla="*/ T32 w 1427"/>
              <a:gd name="T34" fmla="+- 0 867 137"/>
              <a:gd name="T35" fmla="*/ 867 h 3185"/>
              <a:gd name="T36" fmla="+- 0 13208 12973"/>
              <a:gd name="T37" fmla="*/ T36 w 1427"/>
              <a:gd name="T38" fmla="+- 0 979 137"/>
              <a:gd name="T39" fmla="*/ 979 h 3185"/>
              <a:gd name="T40" fmla="+- 0 13137 12973"/>
              <a:gd name="T41" fmla="*/ T40 w 1427"/>
              <a:gd name="T42" fmla="+- 0 1094 137"/>
              <a:gd name="T43" fmla="*/ 1094 h 3185"/>
              <a:gd name="T44" fmla="+- 0 13079 12973"/>
              <a:gd name="T45" fmla="*/ T44 w 1427"/>
              <a:gd name="T46" fmla="+- 0 1214 137"/>
              <a:gd name="T47" fmla="*/ 1214 h 3185"/>
              <a:gd name="T48" fmla="+- 0 13033 12973"/>
              <a:gd name="T49" fmla="*/ T48 w 1427"/>
              <a:gd name="T50" fmla="+- 0 1336 137"/>
              <a:gd name="T51" fmla="*/ 1336 h 3185"/>
              <a:gd name="T52" fmla="+- 0 13000 12973"/>
              <a:gd name="T53" fmla="*/ T52 w 1427"/>
              <a:gd name="T54" fmla="+- 0 1461 137"/>
              <a:gd name="T55" fmla="*/ 1461 h 3185"/>
              <a:gd name="T56" fmla="+- 0 12979 12973"/>
              <a:gd name="T57" fmla="*/ T56 w 1427"/>
              <a:gd name="T58" fmla="+- 0 1589 137"/>
              <a:gd name="T59" fmla="*/ 1589 h 3185"/>
              <a:gd name="T60" fmla="+- 0 12973 12973"/>
              <a:gd name="T61" fmla="*/ T60 w 1427"/>
              <a:gd name="T62" fmla="+- 0 1718 137"/>
              <a:gd name="T63" fmla="*/ 1718 h 3185"/>
              <a:gd name="T64" fmla="+- 0 12981 12973"/>
              <a:gd name="T65" fmla="*/ T64 w 1427"/>
              <a:gd name="T66" fmla="+- 0 1849 137"/>
              <a:gd name="T67" fmla="*/ 1849 h 3185"/>
              <a:gd name="T68" fmla="+- 0 13003 12973"/>
              <a:gd name="T69" fmla="*/ T68 w 1427"/>
              <a:gd name="T70" fmla="+- 0 1981 137"/>
              <a:gd name="T71" fmla="*/ 1981 h 3185"/>
              <a:gd name="T72" fmla="+- 0 13039 12973"/>
              <a:gd name="T73" fmla="*/ T72 w 1427"/>
              <a:gd name="T74" fmla="+- 0 2114 137"/>
              <a:gd name="T75" fmla="*/ 2114 h 3185"/>
              <a:gd name="T76" fmla="+- 0 13090 12973"/>
              <a:gd name="T77" fmla="*/ T76 w 1427"/>
              <a:gd name="T78" fmla="+- 0 2245 137"/>
              <a:gd name="T79" fmla="*/ 2245 h 3185"/>
              <a:gd name="T80" fmla="+- 0 13151 12973"/>
              <a:gd name="T81" fmla="*/ T80 w 1427"/>
              <a:gd name="T82" fmla="+- 0 2371 137"/>
              <a:gd name="T83" fmla="*/ 2371 h 3185"/>
              <a:gd name="T84" fmla="+- 0 13223 12973"/>
              <a:gd name="T85" fmla="*/ T84 w 1427"/>
              <a:gd name="T86" fmla="+- 0 2492 137"/>
              <a:gd name="T87" fmla="*/ 2492 h 3185"/>
              <a:gd name="T88" fmla="+- 0 13305 12973"/>
              <a:gd name="T89" fmla="*/ T88 w 1427"/>
              <a:gd name="T90" fmla="+- 0 2608 137"/>
              <a:gd name="T91" fmla="*/ 2608 h 3185"/>
              <a:gd name="T92" fmla="+- 0 13398 12973"/>
              <a:gd name="T93" fmla="*/ T92 w 1427"/>
              <a:gd name="T94" fmla="+- 0 2719 137"/>
              <a:gd name="T95" fmla="*/ 2719 h 3185"/>
              <a:gd name="T96" fmla="+- 0 13500 12973"/>
              <a:gd name="T97" fmla="*/ T96 w 1427"/>
              <a:gd name="T98" fmla="+- 0 2823 137"/>
              <a:gd name="T99" fmla="*/ 2823 h 3185"/>
              <a:gd name="T100" fmla="+- 0 13613 12973"/>
              <a:gd name="T101" fmla="*/ T100 w 1427"/>
              <a:gd name="T102" fmla="+- 0 2921 137"/>
              <a:gd name="T103" fmla="*/ 2921 h 3185"/>
              <a:gd name="T104" fmla="+- 0 13735 12973"/>
              <a:gd name="T105" fmla="*/ T104 w 1427"/>
              <a:gd name="T106" fmla="+- 0 3012 137"/>
              <a:gd name="T107" fmla="*/ 3012 h 3185"/>
              <a:gd name="T108" fmla="+- 0 13866 12973"/>
              <a:gd name="T109" fmla="*/ T108 w 1427"/>
              <a:gd name="T110" fmla="+- 0 3095 137"/>
              <a:gd name="T111" fmla="*/ 3095 h 3185"/>
              <a:gd name="T112" fmla="+- 0 14007 12973"/>
              <a:gd name="T113" fmla="*/ T112 w 1427"/>
              <a:gd name="T114" fmla="+- 0 3170 137"/>
              <a:gd name="T115" fmla="*/ 3170 h 3185"/>
              <a:gd name="T116" fmla="+- 0 14158 12973"/>
              <a:gd name="T117" fmla="*/ T116 w 1427"/>
              <a:gd name="T118" fmla="+- 0 3237 137"/>
              <a:gd name="T119" fmla="*/ 3237 h 3185"/>
              <a:gd name="T120" fmla="+- 0 14317 12973"/>
              <a:gd name="T121" fmla="*/ T120 w 1427"/>
              <a:gd name="T122" fmla="+- 0 3296 137"/>
              <a:gd name="T123" fmla="*/ 3296 h 3185"/>
              <a:gd name="T124" fmla="+- 0 14400 12973"/>
              <a:gd name="T125" fmla="*/ T124 w 1427"/>
              <a:gd name="T126" fmla="+- 0 137 137"/>
              <a:gd name="T127" fmla="*/ 137 h 3185"/>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 ang="0">
                <a:pos x="T125" y="T127"/>
              </a:cxn>
            </a:cxnLst>
            <a:rect l="0" t="0" r="r" b="b"/>
            <a:pathLst>
              <a:path w="1427" h="3185">
                <a:moveTo>
                  <a:pt x="1427" y="0"/>
                </a:moveTo>
                <a:lnTo>
                  <a:pt x="1344" y="29"/>
                </a:lnTo>
                <a:lnTo>
                  <a:pt x="1262" y="61"/>
                </a:lnTo>
                <a:lnTo>
                  <a:pt x="1183" y="94"/>
                </a:lnTo>
                <a:lnTo>
                  <a:pt x="1106" y="129"/>
                </a:lnTo>
                <a:lnTo>
                  <a:pt x="1031" y="166"/>
                </a:lnTo>
                <a:lnTo>
                  <a:pt x="958" y="205"/>
                </a:lnTo>
                <a:lnTo>
                  <a:pt x="887" y="246"/>
                </a:lnTo>
                <a:lnTo>
                  <a:pt x="819" y="288"/>
                </a:lnTo>
                <a:lnTo>
                  <a:pt x="753" y="331"/>
                </a:lnTo>
                <a:lnTo>
                  <a:pt x="690" y="376"/>
                </a:lnTo>
                <a:lnTo>
                  <a:pt x="629" y="423"/>
                </a:lnTo>
                <a:lnTo>
                  <a:pt x="570" y="471"/>
                </a:lnTo>
                <a:lnTo>
                  <a:pt x="514" y="520"/>
                </a:lnTo>
                <a:lnTo>
                  <a:pt x="461" y="571"/>
                </a:lnTo>
                <a:lnTo>
                  <a:pt x="410" y="623"/>
                </a:lnTo>
                <a:lnTo>
                  <a:pt x="362" y="676"/>
                </a:lnTo>
                <a:lnTo>
                  <a:pt x="317" y="730"/>
                </a:lnTo>
                <a:lnTo>
                  <a:pt x="274" y="785"/>
                </a:lnTo>
                <a:lnTo>
                  <a:pt x="235" y="842"/>
                </a:lnTo>
                <a:lnTo>
                  <a:pt x="198" y="899"/>
                </a:lnTo>
                <a:lnTo>
                  <a:pt x="164" y="957"/>
                </a:lnTo>
                <a:lnTo>
                  <a:pt x="134" y="1017"/>
                </a:lnTo>
                <a:lnTo>
                  <a:pt x="106" y="1077"/>
                </a:lnTo>
                <a:lnTo>
                  <a:pt x="81" y="1137"/>
                </a:lnTo>
                <a:lnTo>
                  <a:pt x="60" y="1199"/>
                </a:lnTo>
                <a:lnTo>
                  <a:pt x="42" y="1261"/>
                </a:lnTo>
                <a:lnTo>
                  <a:pt x="27" y="1324"/>
                </a:lnTo>
                <a:lnTo>
                  <a:pt x="15" y="1388"/>
                </a:lnTo>
                <a:lnTo>
                  <a:pt x="6" y="1452"/>
                </a:lnTo>
                <a:lnTo>
                  <a:pt x="2" y="1516"/>
                </a:lnTo>
                <a:lnTo>
                  <a:pt x="0" y="1581"/>
                </a:lnTo>
                <a:lnTo>
                  <a:pt x="2" y="1647"/>
                </a:lnTo>
                <a:lnTo>
                  <a:pt x="8" y="1712"/>
                </a:lnTo>
                <a:lnTo>
                  <a:pt x="17" y="1778"/>
                </a:lnTo>
                <a:lnTo>
                  <a:pt x="30" y="1844"/>
                </a:lnTo>
                <a:lnTo>
                  <a:pt x="46" y="1911"/>
                </a:lnTo>
                <a:lnTo>
                  <a:pt x="66" y="1977"/>
                </a:lnTo>
                <a:lnTo>
                  <a:pt x="90" y="2043"/>
                </a:lnTo>
                <a:lnTo>
                  <a:pt x="117" y="2108"/>
                </a:lnTo>
                <a:lnTo>
                  <a:pt x="146" y="2172"/>
                </a:lnTo>
                <a:lnTo>
                  <a:pt x="178" y="2234"/>
                </a:lnTo>
                <a:lnTo>
                  <a:pt x="213" y="2295"/>
                </a:lnTo>
                <a:lnTo>
                  <a:pt x="250" y="2355"/>
                </a:lnTo>
                <a:lnTo>
                  <a:pt x="290" y="2414"/>
                </a:lnTo>
                <a:lnTo>
                  <a:pt x="332" y="2471"/>
                </a:lnTo>
                <a:lnTo>
                  <a:pt x="377" y="2527"/>
                </a:lnTo>
                <a:lnTo>
                  <a:pt x="425" y="2582"/>
                </a:lnTo>
                <a:lnTo>
                  <a:pt x="475" y="2635"/>
                </a:lnTo>
                <a:lnTo>
                  <a:pt x="527" y="2686"/>
                </a:lnTo>
                <a:lnTo>
                  <a:pt x="582" y="2736"/>
                </a:lnTo>
                <a:lnTo>
                  <a:pt x="640" y="2784"/>
                </a:lnTo>
                <a:lnTo>
                  <a:pt x="699" y="2830"/>
                </a:lnTo>
                <a:lnTo>
                  <a:pt x="762" y="2875"/>
                </a:lnTo>
                <a:lnTo>
                  <a:pt x="826" y="2917"/>
                </a:lnTo>
                <a:lnTo>
                  <a:pt x="893" y="2958"/>
                </a:lnTo>
                <a:lnTo>
                  <a:pt x="963" y="2997"/>
                </a:lnTo>
                <a:lnTo>
                  <a:pt x="1034" y="3033"/>
                </a:lnTo>
                <a:lnTo>
                  <a:pt x="1108" y="3068"/>
                </a:lnTo>
                <a:lnTo>
                  <a:pt x="1185" y="3100"/>
                </a:lnTo>
                <a:lnTo>
                  <a:pt x="1263" y="3131"/>
                </a:lnTo>
                <a:lnTo>
                  <a:pt x="1344" y="3159"/>
                </a:lnTo>
                <a:lnTo>
                  <a:pt x="1427" y="3184"/>
                </a:lnTo>
                <a:lnTo>
                  <a:pt x="1427" y="0"/>
                </a:lnTo>
                <a:close/>
              </a:path>
            </a:pathLst>
          </a:custGeom>
          <a:solidFill>
            <a:srgbClr val="25C9D2"/>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n-US"/>
          </a:p>
        </p:txBody>
      </p:sp>
      <p:sp>
        <p:nvSpPr>
          <p:cNvPr id="5" name="Rectangle 6"/>
          <p:cNvSpPr>
            <a:spLocks noChangeArrowheads="1"/>
          </p:cNvSpPr>
          <p:nvPr/>
        </p:nvSpPr>
        <p:spPr bwMode="auto">
          <a:xfrm>
            <a:off x="0" y="272534"/>
            <a:ext cx="9144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pic>
        <p:nvPicPr>
          <p:cNvPr id="11" name="Picture 4" descr="Two drops of blood are shown with a bright red oxygenated drop on the left and a deoxygenated drop on the right.">
            <a:hlinkClick r:id="rId4"/>
            <a:extLst>
              <a:ext uri="{FF2B5EF4-FFF2-40B4-BE49-F238E27FC236}">
                <a16:creationId xmlns:a16="http://schemas.microsoft.com/office/drawing/2014/main" id="{C07FED4F-78E5-490D-8B60-BD7AFF02AC4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75852" y="2478961"/>
            <a:ext cx="1428750" cy="707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2">
            <a:hlinkClick r:id="rId6"/>
            <a:extLst>
              <a:ext uri="{FF2B5EF4-FFF2-40B4-BE49-F238E27FC236}">
                <a16:creationId xmlns:a16="http://schemas.microsoft.com/office/drawing/2014/main" id="{C16E07FE-3437-45BA-A35E-85CA96E21A3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418397" y="109015"/>
            <a:ext cx="1371600"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201319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9DAC76C-AFE4-225B-DD19-75071DAE74FA}"/>
              </a:ext>
            </a:extLst>
          </p:cNvPr>
          <p:cNvSpPr>
            <a:spLocks noGrp="1"/>
          </p:cNvSpPr>
          <p:nvPr>
            <p:ph type="title"/>
          </p:nvPr>
        </p:nvSpPr>
        <p:spPr>
          <a:xfrm>
            <a:off x="1427473" y="2121693"/>
            <a:ext cx="6289053" cy="900113"/>
          </a:xfrm>
        </p:spPr>
        <p:txBody>
          <a:bodyPr/>
          <a:lstStyle/>
          <a:p>
            <a:pPr algn="ctr"/>
            <a:r>
              <a:rPr lang="en-US" sz="6000" dirty="0"/>
              <a:t>THANK YOU</a:t>
            </a:r>
            <a:endParaRPr lang="x-none" sz="6000"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54"/>
            <a:ext cx="1584253" cy="101986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37906" y="11294"/>
            <a:ext cx="1307430" cy="1119006"/>
          </a:xfrm>
          <a:prstGeom prst="rect">
            <a:avLst/>
          </a:prstGeom>
        </p:spPr>
      </p:pic>
    </p:spTree>
    <p:extLst>
      <p:ext uri="{BB962C8B-B14F-4D97-AF65-F5344CB8AC3E}">
        <p14:creationId xmlns:p14="http://schemas.microsoft.com/office/powerpoint/2010/main" val="25386700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06143" y="701376"/>
            <a:ext cx="6083857" cy="409167"/>
          </a:xfrm>
        </p:spPr>
        <p:txBody>
          <a:bodyPr>
            <a:normAutofit fontScale="90000"/>
          </a:bodyPr>
          <a:lstStyle/>
          <a:p>
            <a:r>
              <a:rPr lang="en-US" b="1" dirty="0">
                <a:solidFill>
                  <a:schemeClr val="accent1">
                    <a:lumMod val="50000"/>
                  </a:schemeClr>
                </a:solidFill>
              </a:rPr>
              <a:t>Overview</a:t>
            </a:r>
          </a:p>
        </p:txBody>
      </p:sp>
      <p:sp>
        <p:nvSpPr>
          <p:cNvPr id="3" name="Content Placeholder 2"/>
          <p:cNvSpPr>
            <a:spLocks noGrp="1"/>
          </p:cNvSpPr>
          <p:nvPr>
            <p:ph idx="1"/>
          </p:nvPr>
        </p:nvSpPr>
        <p:spPr>
          <a:xfrm>
            <a:off x="609600" y="1358900"/>
            <a:ext cx="7665156" cy="4109157"/>
          </a:xfrm>
        </p:spPr>
        <p:txBody>
          <a:bodyPr>
            <a:normAutofit/>
          </a:bodyPr>
          <a:lstStyle/>
          <a:p>
            <a:pPr algn="just">
              <a:lnSpc>
                <a:spcPct val="150000"/>
              </a:lnSpc>
            </a:pPr>
            <a:r>
              <a:rPr lang="en-US" sz="2000" dirty="0"/>
              <a:t>Health Care Waste Management (HCWM) is a </a:t>
            </a:r>
            <a:r>
              <a:rPr lang="en-US" sz="2000" dirty="0">
                <a:solidFill>
                  <a:schemeClr val="accent1">
                    <a:lumMod val="50000"/>
                  </a:schemeClr>
                </a:solidFill>
              </a:rPr>
              <a:t>critical component </a:t>
            </a:r>
            <a:r>
              <a:rPr lang="en-US" sz="2000" dirty="0"/>
              <a:t>of public health and environmental protection. </a:t>
            </a:r>
          </a:p>
          <a:p>
            <a:pPr algn="just">
              <a:lnSpc>
                <a:spcPct val="150000"/>
              </a:lnSpc>
            </a:pPr>
            <a:endParaRPr lang="en-US" sz="900" dirty="0"/>
          </a:p>
          <a:p>
            <a:pPr algn="just">
              <a:lnSpc>
                <a:spcPct val="150000"/>
              </a:lnSpc>
            </a:pPr>
            <a:r>
              <a:rPr lang="en-US" sz="2000" dirty="0"/>
              <a:t>It </a:t>
            </a:r>
            <a:r>
              <a:rPr lang="en-US" sz="2000" dirty="0">
                <a:solidFill>
                  <a:schemeClr val="accent1">
                    <a:lumMod val="50000"/>
                  </a:schemeClr>
                </a:solidFill>
              </a:rPr>
              <a:t>encompasses</a:t>
            </a:r>
            <a:r>
              <a:rPr lang="en-US" sz="2000" dirty="0"/>
              <a:t> all the activities and processes involved in managing waste generated by health care facilities, including hospitals, clinics, laboratories, and other medical institutions. </a:t>
            </a:r>
          </a:p>
          <a:p>
            <a:endParaRPr lang="en-US" dirty="0"/>
          </a:p>
        </p:txBody>
      </p:sp>
    </p:spTree>
    <p:extLst>
      <p:ext uri="{BB962C8B-B14F-4D97-AF65-F5344CB8AC3E}">
        <p14:creationId xmlns:p14="http://schemas.microsoft.com/office/powerpoint/2010/main" val="27480413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a:extLst>
              <a:ext uri="{FF2B5EF4-FFF2-40B4-BE49-F238E27FC236}">
                <a16:creationId xmlns:a16="http://schemas.microsoft.com/office/drawing/2014/main" id="{0420BB08-D850-4843-AB4B-9C3AE38D6DD0}"/>
              </a:ext>
            </a:extLst>
          </p:cNvPr>
          <p:cNvSpPr>
            <a:spLocks noGrp="1"/>
          </p:cNvSpPr>
          <p:nvPr>
            <p:ph idx="1"/>
          </p:nvPr>
        </p:nvSpPr>
        <p:spPr>
          <a:xfrm>
            <a:off x="293511" y="1554479"/>
            <a:ext cx="7676445" cy="2535563"/>
          </a:xfrm>
        </p:spPr>
        <p:txBody>
          <a:bodyPr>
            <a:normAutofit/>
          </a:bodyPr>
          <a:lstStyle/>
          <a:p>
            <a:pPr eaLnBrk="1" hangingPunct="1">
              <a:buFont typeface="Arial" panose="020B0604020202020204" pitchFamily="34" charset="0"/>
              <a:buNone/>
            </a:pPr>
            <a:r>
              <a:rPr altLang="en-US" sz="2400" dirty="0">
                <a:solidFill>
                  <a:srgbClr val="003F75"/>
                </a:solidFill>
              </a:rPr>
              <a:t>What is healthcare waste?</a:t>
            </a:r>
            <a:endParaRPr lang="en-US" altLang="en-US" sz="2400" dirty="0">
              <a:solidFill>
                <a:srgbClr val="003F75"/>
              </a:solidFill>
            </a:endParaRPr>
          </a:p>
          <a:p>
            <a:pPr eaLnBrk="1" hangingPunct="1">
              <a:buFont typeface="Arial" panose="020B0604020202020204" pitchFamily="34" charset="0"/>
              <a:buNone/>
            </a:pPr>
            <a:endParaRPr altLang="en-US" sz="2400" dirty="0">
              <a:solidFill>
                <a:srgbClr val="003F75"/>
              </a:solidFill>
            </a:endParaRPr>
          </a:p>
          <a:p>
            <a:pPr lvl="1" eaLnBrk="1" hangingPunct="1">
              <a:lnSpc>
                <a:spcPct val="150000"/>
              </a:lnSpc>
            </a:pPr>
            <a:r>
              <a:rPr altLang="en-US" sz="2400" dirty="0"/>
              <a:t>Total waste stream from major healthcare establishments and from minor scattered healthcare activities</a:t>
            </a:r>
          </a:p>
        </p:txBody>
      </p:sp>
    </p:spTree>
    <p:extLst>
      <p:ext uri="{BB962C8B-B14F-4D97-AF65-F5344CB8AC3E}">
        <p14:creationId xmlns:p14="http://schemas.microsoft.com/office/powerpoint/2010/main" val="3944191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6578" y="505232"/>
            <a:ext cx="6083857" cy="685894"/>
          </a:xfrm>
        </p:spPr>
        <p:txBody>
          <a:bodyPr>
            <a:noAutofit/>
          </a:bodyPr>
          <a:lstStyle/>
          <a:p>
            <a:pPr algn="ctr"/>
            <a:r>
              <a:rPr lang="en-US" sz="2400" b="1" dirty="0">
                <a:solidFill>
                  <a:schemeClr val="accent1">
                    <a:lumMod val="50000"/>
                  </a:schemeClr>
                </a:solidFill>
              </a:rPr>
              <a:t>Importance of Healthcare Waste Management (HCWM)</a:t>
            </a:r>
          </a:p>
        </p:txBody>
      </p:sp>
      <p:sp>
        <p:nvSpPr>
          <p:cNvPr id="3" name="Content Placeholder 2"/>
          <p:cNvSpPr>
            <a:spLocks noGrp="1"/>
          </p:cNvSpPr>
          <p:nvPr>
            <p:ph idx="1"/>
          </p:nvPr>
        </p:nvSpPr>
        <p:spPr>
          <a:xfrm>
            <a:off x="264695" y="1287379"/>
            <a:ext cx="8590547" cy="3717758"/>
          </a:xfrm>
        </p:spPr>
        <p:txBody>
          <a:bodyPr>
            <a:normAutofit/>
          </a:bodyPr>
          <a:lstStyle/>
          <a:p>
            <a:r>
              <a:rPr lang="en-US" sz="1600" b="1" dirty="0">
                <a:solidFill>
                  <a:schemeClr val="accent4">
                    <a:lumMod val="50000"/>
                  </a:schemeClr>
                </a:solidFill>
              </a:rPr>
              <a:t>Infection Control</a:t>
            </a:r>
            <a:r>
              <a:rPr lang="en-US" sz="1600" b="1" dirty="0"/>
              <a:t>:</a:t>
            </a:r>
            <a:r>
              <a:rPr lang="en-US" sz="1600" dirty="0"/>
              <a:t> Health care waste, particularly infectious waste, can be a source of infection if not properly handled and disposed of. This can lead to outbreaks of diseases within the community and among health care workers.</a:t>
            </a:r>
          </a:p>
          <a:p>
            <a:r>
              <a:rPr lang="en-US" sz="1600" b="1" dirty="0">
                <a:solidFill>
                  <a:schemeClr val="accent4">
                    <a:lumMod val="50000"/>
                  </a:schemeClr>
                </a:solidFill>
              </a:rPr>
              <a:t>Environmental Protection</a:t>
            </a:r>
            <a:r>
              <a:rPr lang="en-US" sz="1600" b="1" dirty="0"/>
              <a:t>:</a:t>
            </a:r>
            <a:r>
              <a:rPr lang="en-US" sz="1600" dirty="0"/>
              <a:t> Improper disposal of health care waste can lead to environmental contamination, affecting soil, water, and air quality. Hazardous chemicals and pharmaceuticals can cause significant harm to ecosystems.</a:t>
            </a:r>
          </a:p>
          <a:p>
            <a:r>
              <a:rPr lang="en-US" sz="1600" b="1" dirty="0">
                <a:solidFill>
                  <a:schemeClr val="accent4">
                    <a:lumMod val="50000"/>
                  </a:schemeClr>
                </a:solidFill>
              </a:rPr>
              <a:t>Occupational Safety</a:t>
            </a:r>
            <a:r>
              <a:rPr lang="en-US" sz="1600" b="1" dirty="0"/>
              <a:t>:</a:t>
            </a:r>
            <a:r>
              <a:rPr lang="en-US" sz="1600" dirty="0"/>
              <a:t> Health care workers are at risk of exposure to hazardous waste. Proper HCWM practices help in preventing injuries and illnesses caused by needle sticks, chemical exposures, and other hazards.</a:t>
            </a:r>
          </a:p>
          <a:p>
            <a:r>
              <a:rPr lang="en-US" sz="1600" b="1" dirty="0">
                <a:solidFill>
                  <a:schemeClr val="accent4">
                    <a:lumMod val="50000"/>
                  </a:schemeClr>
                </a:solidFill>
              </a:rPr>
              <a:t>Legal and Regulatory Compliance</a:t>
            </a:r>
            <a:r>
              <a:rPr lang="en-US" sz="1600" dirty="0"/>
              <a:t>: Compliance with local, national, and international regulations on waste management is mandatory. Effective HCWM ensures adherence to these laws, avoiding legal penalties and promoting best practices.</a:t>
            </a:r>
          </a:p>
        </p:txBody>
      </p:sp>
    </p:spTree>
    <p:extLst>
      <p:ext uri="{BB962C8B-B14F-4D97-AF65-F5344CB8AC3E}">
        <p14:creationId xmlns:p14="http://schemas.microsoft.com/office/powerpoint/2010/main" val="1261165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FEAF1548-41E1-4155-9BC0-376864037381}"/>
              </a:ext>
            </a:extLst>
          </p:cNvPr>
          <p:cNvSpPr>
            <a:spLocks noGrp="1"/>
          </p:cNvSpPr>
          <p:nvPr>
            <p:ph type="title"/>
          </p:nvPr>
        </p:nvSpPr>
        <p:spPr>
          <a:xfrm>
            <a:off x="523682" y="611771"/>
            <a:ext cx="5502194" cy="646700"/>
          </a:xfrm>
        </p:spPr>
        <p:txBody>
          <a:bodyPr>
            <a:normAutofit/>
          </a:bodyPr>
          <a:lstStyle/>
          <a:p>
            <a:pPr eaLnBrk="1" hangingPunct="1"/>
            <a:r>
              <a:rPr altLang="en-US" sz="2400" b="1" dirty="0">
                <a:solidFill>
                  <a:schemeClr val="accent1">
                    <a:lumMod val="50000"/>
                  </a:schemeClr>
                </a:solidFill>
              </a:rPr>
              <a:t>Types of Healthcare Waste</a:t>
            </a:r>
            <a:r>
              <a:rPr lang="en-US" altLang="en-US" sz="2400" b="1" dirty="0">
                <a:solidFill>
                  <a:schemeClr val="accent1">
                    <a:lumMod val="50000"/>
                  </a:schemeClr>
                </a:solidFill>
              </a:rPr>
              <a:t>/Classification</a:t>
            </a:r>
            <a:endParaRPr altLang="en-US" sz="2400" b="1" dirty="0">
              <a:solidFill>
                <a:schemeClr val="accent1">
                  <a:lumMod val="50000"/>
                </a:schemeClr>
              </a:solidFill>
            </a:endParaRPr>
          </a:p>
        </p:txBody>
      </p:sp>
      <p:sp>
        <p:nvSpPr>
          <p:cNvPr id="12291" name="Rectangle 3">
            <a:extLst>
              <a:ext uri="{FF2B5EF4-FFF2-40B4-BE49-F238E27FC236}">
                <a16:creationId xmlns:a16="http://schemas.microsoft.com/office/drawing/2014/main" id="{5206B93C-5FE0-421A-83D0-9826FFEB2F3E}"/>
              </a:ext>
            </a:extLst>
          </p:cNvPr>
          <p:cNvSpPr>
            <a:spLocks noGrp="1"/>
          </p:cNvSpPr>
          <p:nvPr>
            <p:ph idx="1"/>
          </p:nvPr>
        </p:nvSpPr>
        <p:spPr>
          <a:xfrm>
            <a:off x="169334" y="1399270"/>
            <a:ext cx="4899378" cy="2867930"/>
          </a:xfrm>
        </p:spPr>
        <p:txBody>
          <a:bodyPr>
            <a:normAutofit/>
          </a:bodyPr>
          <a:lstStyle/>
          <a:p>
            <a:pPr eaLnBrk="1" hangingPunct="1">
              <a:buFont typeface="Arial" panose="020B0604020202020204" pitchFamily="34" charset="0"/>
              <a:buNone/>
            </a:pPr>
            <a:r>
              <a:rPr altLang="en-US" sz="1800" dirty="0">
                <a:solidFill>
                  <a:srgbClr val="003F75"/>
                </a:solidFill>
              </a:rPr>
              <a:t>Healthcare waste can be</a:t>
            </a:r>
          </a:p>
          <a:p>
            <a:pPr lvl="1" eaLnBrk="1" hangingPunct="1"/>
            <a:r>
              <a:rPr altLang="en-US" sz="1800" dirty="0">
                <a:solidFill>
                  <a:srgbClr val="C00000"/>
                </a:solidFill>
              </a:rPr>
              <a:t>Non-hazardous general wastes </a:t>
            </a:r>
            <a:r>
              <a:rPr altLang="en-US" sz="1800" dirty="0"/>
              <a:t>comparable to domestic waste </a:t>
            </a:r>
            <a:endParaRPr lang="en-US" altLang="en-US" sz="1800" dirty="0"/>
          </a:p>
          <a:p>
            <a:pPr lvl="1" eaLnBrk="1" hangingPunct="1">
              <a:buNone/>
            </a:pPr>
            <a:br>
              <a:rPr altLang="en-US" sz="1800" dirty="0"/>
            </a:br>
            <a:r>
              <a:rPr altLang="en-US" sz="1800" u="sng" dirty="0"/>
              <a:t>(75-90% of healthcare waste in a health facility)</a:t>
            </a:r>
            <a:endParaRPr lang="en-US" altLang="en-US" sz="1800" u="sng" dirty="0"/>
          </a:p>
          <a:p>
            <a:pPr lvl="1" eaLnBrk="1" hangingPunct="1">
              <a:buNone/>
            </a:pPr>
            <a:endParaRPr altLang="en-US" sz="1800" dirty="0"/>
          </a:p>
          <a:p>
            <a:pPr lvl="1"/>
            <a:r>
              <a:rPr altLang="en-US" sz="1800" dirty="0">
                <a:solidFill>
                  <a:srgbClr val="C00000"/>
                </a:solidFill>
              </a:rPr>
              <a:t>Potentially hazardous waste </a:t>
            </a:r>
            <a:r>
              <a:rPr altLang="en-US" sz="1800" dirty="0"/>
              <a:t>or waste that is associated with some health risks </a:t>
            </a:r>
            <a:endParaRPr lang="en-US" altLang="en-US" sz="1800" dirty="0"/>
          </a:p>
          <a:p>
            <a:pPr lvl="1">
              <a:buNone/>
            </a:pPr>
            <a:br>
              <a:rPr altLang="en-US" sz="1800" dirty="0"/>
            </a:br>
            <a:r>
              <a:rPr altLang="en-US" sz="1800" u="sng" dirty="0"/>
              <a:t>(10-25% of healthcare waste in a health facility)</a:t>
            </a:r>
          </a:p>
        </p:txBody>
      </p:sp>
      <p:pic>
        <p:nvPicPr>
          <p:cNvPr id="5" name="Picture 4"/>
          <p:cNvPicPr/>
          <p:nvPr/>
        </p:nvPicPr>
        <p:blipFill>
          <a:blip r:embed="rId3"/>
          <a:stretch>
            <a:fillRect/>
          </a:stretch>
        </p:blipFill>
        <p:spPr>
          <a:xfrm>
            <a:off x="5091289" y="1174041"/>
            <a:ext cx="4052711" cy="2874434"/>
          </a:xfrm>
          <a:prstGeom prst="rect">
            <a:avLst/>
          </a:prstGeom>
        </p:spPr>
      </p:pic>
    </p:spTree>
    <p:extLst>
      <p:ext uri="{BB962C8B-B14F-4D97-AF65-F5344CB8AC3E}">
        <p14:creationId xmlns:p14="http://schemas.microsoft.com/office/powerpoint/2010/main" val="11579303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a:extLst>
              <a:ext uri="{FF2B5EF4-FFF2-40B4-BE49-F238E27FC236}">
                <a16:creationId xmlns:a16="http://schemas.microsoft.com/office/drawing/2014/main" id="{AD2DCE67-CFDA-4420-853A-66DD340F571E}"/>
              </a:ext>
            </a:extLst>
          </p:cNvPr>
          <p:cNvSpPr>
            <a:spLocks noGrp="1"/>
          </p:cNvSpPr>
          <p:nvPr>
            <p:ph type="title"/>
          </p:nvPr>
        </p:nvSpPr>
        <p:spPr>
          <a:xfrm>
            <a:off x="651718" y="500534"/>
            <a:ext cx="6172200" cy="385634"/>
          </a:xfrm>
        </p:spPr>
        <p:txBody>
          <a:bodyPr>
            <a:normAutofit fontScale="90000"/>
          </a:bodyPr>
          <a:lstStyle/>
          <a:p>
            <a:r>
              <a:rPr altLang="en-US" sz="2400" b="1" dirty="0">
                <a:solidFill>
                  <a:schemeClr val="accent1">
                    <a:lumMod val="50000"/>
                  </a:schemeClr>
                </a:solidFill>
              </a:rPr>
              <a:t>Categories of Healthcare Waste</a:t>
            </a:r>
          </a:p>
        </p:txBody>
      </p:sp>
      <p:sp>
        <p:nvSpPr>
          <p:cNvPr id="18435" name="Content Placeholder 2">
            <a:extLst>
              <a:ext uri="{FF2B5EF4-FFF2-40B4-BE49-F238E27FC236}">
                <a16:creationId xmlns:a16="http://schemas.microsoft.com/office/drawing/2014/main" id="{3195E767-ED8F-4A88-94DE-08547CC4641E}"/>
              </a:ext>
            </a:extLst>
          </p:cNvPr>
          <p:cNvSpPr>
            <a:spLocks noGrp="1"/>
          </p:cNvSpPr>
          <p:nvPr>
            <p:ph idx="1"/>
          </p:nvPr>
        </p:nvSpPr>
        <p:spPr>
          <a:xfrm>
            <a:off x="651718" y="1058965"/>
            <a:ext cx="6795953" cy="3394472"/>
          </a:xfrm>
        </p:spPr>
        <p:txBody>
          <a:bodyPr/>
          <a:lstStyle/>
          <a:p>
            <a:endParaRPr lang="en-US" altLang="en-US" sz="1800" dirty="0"/>
          </a:p>
          <a:p>
            <a:pPr>
              <a:buFont typeface="Wingdings" panose="05000000000000000000" pitchFamily="2" charset="2"/>
              <a:buChar char="Ø"/>
            </a:pPr>
            <a:r>
              <a:rPr altLang="en-US" sz="1800" dirty="0"/>
              <a:t>Sharps waste</a:t>
            </a:r>
          </a:p>
          <a:p>
            <a:pPr>
              <a:buFont typeface="Wingdings" panose="05000000000000000000" pitchFamily="2" charset="2"/>
              <a:buChar char="Ø"/>
            </a:pPr>
            <a:r>
              <a:rPr altLang="en-US" sz="1800" dirty="0"/>
              <a:t>Infectious waste</a:t>
            </a:r>
          </a:p>
          <a:p>
            <a:pPr>
              <a:buFont typeface="Wingdings" panose="05000000000000000000" pitchFamily="2" charset="2"/>
              <a:buChar char="Ø"/>
            </a:pPr>
            <a:r>
              <a:rPr altLang="en-US" sz="1800" dirty="0"/>
              <a:t>Pathological waste</a:t>
            </a:r>
          </a:p>
          <a:p>
            <a:pPr>
              <a:buFont typeface="Wingdings" panose="05000000000000000000" pitchFamily="2" charset="2"/>
              <a:buChar char="Ø"/>
            </a:pPr>
            <a:r>
              <a:rPr altLang="en-US" sz="1800" dirty="0"/>
              <a:t>Pharmaceutical or cytotoxic waste</a:t>
            </a:r>
          </a:p>
          <a:p>
            <a:pPr>
              <a:buFont typeface="Wingdings" panose="05000000000000000000" pitchFamily="2" charset="2"/>
              <a:buChar char="Ø"/>
            </a:pPr>
            <a:r>
              <a:rPr altLang="en-US" sz="1800" dirty="0"/>
              <a:t>Chemical waste</a:t>
            </a:r>
          </a:p>
          <a:p>
            <a:pPr>
              <a:buFont typeface="Wingdings" panose="05000000000000000000" pitchFamily="2" charset="2"/>
              <a:buChar char="Ø"/>
            </a:pPr>
            <a:r>
              <a:rPr altLang="en-US" sz="1800" dirty="0"/>
              <a:t>Radioactive waste</a:t>
            </a:r>
          </a:p>
          <a:p>
            <a:pPr>
              <a:buFont typeface="Wingdings" panose="05000000000000000000" pitchFamily="2" charset="2"/>
              <a:buChar char="Ø"/>
            </a:pPr>
            <a:r>
              <a:rPr altLang="en-US" sz="1800" dirty="0"/>
              <a:t>Non-hazardous/general waste</a:t>
            </a:r>
            <a:endParaRPr altLang="en-US" sz="1800" dirty="0">
              <a:solidFill>
                <a:srgbClr val="003F75"/>
              </a:solidFill>
            </a:endParaRPr>
          </a:p>
        </p:txBody>
      </p:sp>
    </p:spTree>
    <p:extLst>
      <p:ext uri="{BB962C8B-B14F-4D97-AF65-F5344CB8AC3E}">
        <p14:creationId xmlns:p14="http://schemas.microsoft.com/office/powerpoint/2010/main" val="8404703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EDA1F-288C-1342-8869-CCC39AD60DFB}"/>
              </a:ext>
            </a:extLst>
          </p:cNvPr>
          <p:cNvSpPr>
            <a:spLocks noGrp="1"/>
          </p:cNvSpPr>
          <p:nvPr>
            <p:ph type="ctrTitle"/>
          </p:nvPr>
        </p:nvSpPr>
        <p:spPr>
          <a:xfrm>
            <a:off x="610974" y="1380518"/>
            <a:ext cx="7337738" cy="1828800"/>
          </a:xfrm>
        </p:spPr>
        <p:txBody>
          <a:bodyPr rtlCol="0">
            <a:noAutofit/>
          </a:bodyPr>
          <a:lstStyle/>
          <a:p>
            <a:pPr>
              <a:defRPr/>
            </a:pPr>
            <a:br>
              <a:rPr sz="4050" dirty="0"/>
            </a:br>
            <a:r>
              <a:rPr sz="4050" dirty="0"/>
              <a:t>Classification of Healthcare Waste</a:t>
            </a:r>
            <a:br>
              <a:rPr sz="4050" dirty="0"/>
            </a:br>
            <a:endParaRPr sz="4050" dirty="0"/>
          </a:p>
        </p:txBody>
      </p:sp>
    </p:spTree>
    <p:extLst>
      <p:ext uri="{BB962C8B-B14F-4D97-AF65-F5344CB8AC3E}">
        <p14:creationId xmlns:p14="http://schemas.microsoft.com/office/powerpoint/2010/main" val="3643921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Content Placeholder 2">
            <a:extLst>
              <a:ext uri="{FF2B5EF4-FFF2-40B4-BE49-F238E27FC236}">
                <a16:creationId xmlns:a16="http://schemas.microsoft.com/office/drawing/2014/main" id="{0542716E-0AE5-E94C-B390-B47358321A36}"/>
              </a:ext>
            </a:extLst>
          </p:cNvPr>
          <p:cNvSpPr>
            <a:spLocks noGrp="1"/>
          </p:cNvSpPr>
          <p:nvPr>
            <p:ph idx="1"/>
          </p:nvPr>
        </p:nvSpPr>
        <p:spPr>
          <a:xfrm>
            <a:off x="551134" y="1023505"/>
            <a:ext cx="7249343" cy="3829050"/>
          </a:xfrm>
        </p:spPr>
        <p:txBody>
          <a:bodyPr>
            <a:normAutofit/>
          </a:bodyPr>
          <a:lstStyle/>
          <a:p>
            <a:pPr lvl="1">
              <a:spcBef>
                <a:spcPct val="0"/>
              </a:spcBef>
              <a:spcAft>
                <a:spcPts val="450"/>
              </a:spcAft>
              <a:buFont typeface="Arial" charset="0"/>
              <a:buChar char="–"/>
              <a:defRPr/>
            </a:pPr>
            <a:r>
              <a:rPr sz="1800" dirty="0"/>
              <a:t>National regulations </a:t>
            </a:r>
          </a:p>
          <a:p>
            <a:pPr lvl="1">
              <a:spcBef>
                <a:spcPct val="0"/>
              </a:spcBef>
              <a:spcAft>
                <a:spcPts val="900"/>
              </a:spcAft>
              <a:buFont typeface="Arial" charset="0"/>
              <a:buChar char="–"/>
              <a:defRPr/>
            </a:pPr>
            <a:r>
              <a:rPr sz="1800" dirty="0"/>
              <a:t>International guidelines, if national regulations do not exist</a:t>
            </a:r>
          </a:p>
          <a:p>
            <a:pPr>
              <a:spcBef>
                <a:spcPct val="0"/>
              </a:spcBef>
              <a:spcAft>
                <a:spcPts val="450"/>
              </a:spcAft>
              <a:buNone/>
              <a:defRPr/>
            </a:pPr>
            <a:endParaRPr lang="en-US" sz="1800" b="1" dirty="0"/>
          </a:p>
          <a:p>
            <a:pPr>
              <a:spcBef>
                <a:spcPct val="0"/>
              </a:spcBef>
              <a:spcAft>
                <a:spcPts val="450"/>
              </a:spcAft>
              <a:buNone/>
              <a:defRPr/>
            </a:pPr>
            <a:r>
              <a:rPr sz="1800" b="1" dirty="0"/>
              <a:t>Types of risk associated with waste </a:t>
            </a:r>
            <a:endParaRPr lang="en-US" sz="1800" b="1" dirty="0"/>
          </a:p>
          <a:p>
            <a:pPr>
              <a:spcBef>
                <a:spcPct val="0"/>
              </a:spcBef>
              <a:spcAft>
                <a:spcPts val="450"/>
              </a:spcAft>
              <a:buNone/>
              <a:defRPr/>
            </a:pPr>
            <a:endParaRPr sz="1800" b="1" dirty="0"/>
          </a:p>
          <a:p>
            <a:pPr lvl="2">
              <a:spcBef>
                <a:spcPct val="0"/>
              </a:spcBef>
              <a:spcAft>
                <a:spcPts val="450"/>
              </a:spcAft>
              <a:buFont typeface="Arial" charset="0"/>
              <a:buChar char="•"/>
              <a:defRPr/>
            </a:pPr>
            <a:r>
              <a:rPr sz="1800" dirty="0"/>
              <a:t>Infectious disease transmission</a:t>
            </a:r>
          </a:p>
          <a:p>
            <a:pPr lvl="3">
              <a:spcBef>
                <a:spcPct val="0"/>
              </a:spcBef>
              <a:spcAft>
                <a:spcPts val="900"/>
              </a:spcAft>
              <a:buFont typeface="Arial" charset="0"/>
              <a:buChar char="–"/>
              <a:defRPr/>
            </a:pPr>
            <a:r>
              <a:rPr sz="1800" dirty="0"/>
              <a:t>Waste contaminated with blood and body fluids</a:t>
            </a:r>
          </a:p>
          <a:p>
            <a:pPr lvl="2">
              <a:spcBef>
                <a:spcPct val="0"/>
              </a:spcBef>
              <a:spcAft>
                <a:spcPts val="450"/>
              </a:spcAft>
              <a:buFont typeface="Arial" charset="0"/>
              <a:buChar char="•"/>
              <a:defRPr/>
            </a:pPr>
            <a:r>
              <a:rPr sz="1800" dirty="0"/>
              <a:t>Physical injury</a:t>
            </a:r>
          </a:p>
          <a:p>
            <a:pPr lvl="3">
              <a:spcBef>
                <a:spcPct val="0"/>
              </a:spcBef>
              <a:spcAft>
                <a:spcPts val="900"/>
              </a:spcAft>
              <a:buFont typeface="Arial" charset="0"/>
              <a:buChar char="–"/>
              <a:defRPr/>
            </a:pPr>
            <a:r>
              <a:rPr sz="1800" dirty="0"/>
              <a:t>All sharps waste</a:t>
            </a:r>
          </a:p>
          <a:p>
            <a:pPr lvl="2">
              <a:spcBef>
                <a:spcPct val="0"/>
              </a:spcBef>
              <a:spcAft>
                <a:spcPts val="450"/>
              </a:spcAft>
              <a:buFont typeface="Arial" charset="0"/>
              <a:buChar char="•"/>
              <a:defRPr/>
            </a:pPr>
            <a:r>
              <a:rPr sz="1800" dirty="0"/>
              <a:t>Chemical exposure </a:t>
            </a:r>
          </a:p>
          <a:p>
            <a:pPr lvl="3">
              <a:spcBef>
                <a:spcPct val="0"/>
              </a:spcBef>
              <a:spcAft>
                <a:spcPts val="900"/>
              </a:spcAft>
              <a:buFont typeface="Arial" charset="0"/>
              <a:buChar char="–"/>
              <a:defRPr/>
            </a:pPr>
            <a:r>
              <a:rPr sz="1800" dirty="0"/>
              <a:t>Cleaning solvents</a:t>
            </a:r>
          </a:p>
        </p:txBody>
      </p:sp>
      <p:sp>
        <p:nvSpPr>
          <p:cNvPr id="6" name="Title 1">
            <a:extLst>
              <a:ext uri="{FF2B5EF4-FFF2-40B4-BE49-F238E27FC236}">
                <a16:creationId xmlns:a16="http://schemas.microsoft.com/office/drawing/2014/main" id="{045BA98F-C944-4921-969D-B256BC3312B4}"/>
              </a:ext>
            </a:extLst>
          </p:cNvPr>
          <p:cNvSpPr txBox="1">
            <a:spLocks/>
          </p:cNvSpPr>
          <p:nvPr/>
        </p:nvSpPr>
        <p:spPr>
          <a:xfrm>
            <a:off x="477982" y="477983"/>
            <a:ext cx="6172200" cy="374073"/>
          </a:xfrm>
          <a:prstGeom prst="rect">
            <a:avLst/>
          </a:prstGeom>
        </p:spPr>
        <p:txBody>
          <a:bodyPr/>
          <a:lstStyle>
            <a:lvl1pPr algn="l" defTabSz="914400" rtl="0" eaLnBrk="1" latinLnBrk="0" hangingPunct="1">
              <a:lnSpc>
                <a:spcPct val="90000"/>
              </a:lnSpc>
              <a:spcBef>
                <a:spcPct val="0"/>
              </a:spcBef>
              <a:buNone/>
              <a:defRPr sz="4400" b="1" kern="1200">
                <a:solidFill>
                  <a:schemeClr val="accent1">
                    <a:lumMod val="75000"/>
                  </a:schemeClr>
                </a:solidFill>
                <a:latin typeface="+mj-lt"/>
                <a:ea typeface="+mj-ea"/>
                <a:cs typeface="+mj-cs"/>
              </a:defRPr>
            </a:lvl1pPr>
          </a:lstStyle>
          <a:p>
            <a:r>
              <a:rPr lang="en-US" sz="2400" dirty="0"/>
              <a:t>Classifications are based on:</a:t>
            </a:r>
          </a:p>
          <a:p>
            <a:endParaRPr lang="en-US" altLang="en-US" sz="2400" dirty="0">
              <a:solidFill>
                <a:schemeClr val="accent1"/>
              </a:solidFill>
            </a:endParaRPr>
          </a:p>
        </p:txBody>
      </p:sp>
    </p:spTree>
    <p:extLst>
      <p:ext uri="{BB962C8B-B14F-4D97-AF65-F5344CB8AC3E}">
        <p14:creationId xmlns:p14="http://schemas.microsoft.com/office/powerpoint/2010/main" val="13989271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Jhpiego Theme Option 2">
  <a:themeElements>
    <a:clrScheme name="Jhpiego">
      <a:dk1>
        <a:sysClr val="windowText" lastClr="000000"/>
      </a:dk1>
      <a:lt1>
        <a:sysClr val="window" lastClr="FFFFFF"/>
      </a:lt1>
      <a:dk2>
        <a:srgbClr val="55565A"/>
      </a:dk2>
      <a:lt2>
        <a:srgbClr val="CBD5D4"/>
      </a:lt2>
      <a:accent1>
        <a:srgbClr val="00667D"/>
      </a:accent1>
      <a:accent2>
        <a:srgbClr val="26CAD3"/>
      </a:accent2>
      <a:accent3>
        <a:srgbClr val="6F9395"/>
      </a:accent3>
      <a:accent4>
        <a:srgbClr val="BE0065"/>
      </a:accent4>
      <a:accent5>
        <a:srgbClr val="0087CD"/>
      </a:accent5>
      <a:accent6>
        <a:srgbClr val="00AA88"/>
      </a:accent6>
      <a:hlink>
        <a:srgbClr val="00667D"/>
      </a:hlink>
      <a:folHlink>
        <a:srgbClr val="26CAD3"/>
      </a:folHlink>
    </a:clrScheme>
    <a:fontScheme name="Calibri">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B8E1111C-2794-4887-8193-0A3E9DA4F027}" vid="{1415D3C8-4E2C-419A-811F-264A4D2F1113}"/>
    </a:ext>
  </a:extLst>
</a:theme>
</file>

<file path=ppt/theme/theme2.xml><?xml version="1.0" encoding="utf-8"?>
<a:theme xmlns:a="http://schemas.openxmlformats.org/drawingml/2006/main" name="Theme with Subtitles">
  <a:themeElements>
    <a:clrScheme name="Jhpiego">
      <a:dk1>
        <a:sysClr val="windowText" lastClr="000000"/>
      </a:dk1>
      <a:lt1>
        <a:sysClr val="window" lastClr="FFFFFF"/>
      </a:lt1>
      <a:dk2>
        <a:srgbClr val="55565A"/>
      </a:dk2>
      <a:lt2>
        <a:srgbClr val="CBD5D4"/>
      </a:lt2>
      <a:accent1>
        <a:srgbClr val="00667D"/>
      </a:accent1>
      <a:accent2>
        <a:srgbClr val="26CAD3"/>
      </a:accent2>
      <a:accent3>
        <a:srgbClr val="6F9395"/>
      </a:accent3>
      <a:accent4>
        <a:srgbClr val="00AA88"/>
      </a:accent4>
      <a:accent5>
        <a:srgbClr val="DBC637"/>
      </a:accent5>
      <a:accent6>
        <a:srgbClr val="B19E33"/>
      </a:accent6>
      <a:hlink>
        <a:srgbClr val="00667D"/>
      </a:hlink>
      <a:folHlink>
        <a:srgbClr val="26CAD3"/>
      </a:folHlink>
    </a:clrScheme>
    <a:fontScheme name="Calibri">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B8E1111C-2794-4887-8193-0A3E9DA4F027}" vid="{52210B3E-E305-4B9D-87E0-E24ABF493B3D}"/>
    </a:ext>
  </a:extLst>
</a:theme>
</file>

<file path=ppt/theme/theme3.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4.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Jhpiego Presentation template</Template>
  <TotalTime>2647</TotalTime>
  <Words>1036</Words>
  <Application>Microsoft Office PowerPoint</Application>
  <PresentationFormat>On-screen Show (16:9)</PresentationFormat>
  <Paragraphs>143</Paragraphs>
  <Slides>21</Slides>
  <Notes>14</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21</vt:i4>
      </vt:variant>
    </vt:vector>
  </HeadingPairs>
  <TitlesOfParts>
    <vt:vector size="29" baseType="lpstr">
      <vt:lpstr>Calibri</vt:lpstr>
      <vt:lpstr>Arial</vt:lpstr>
      <vt:lpstr>Verdana</vt:lpstr>
      <vt:lpstr>Calibri Light</vt:lpstr>
      <vt:lpstr>Wingdings</vt:lpstr>
      <vt:lpstr>Jhpiego Theme Option 2</vt:lpstr>
      <vt:lpstr>Theme with Subtitles</vt:lpstr>
      <vt:lpstr>Retrospect</vt:lpstr>
      <vt:lpstr>Health Care Waste Management</vt:lpstr>
      <vt:lpstr>Outline</vt:lpstr>
      <vt:lpstr>Overview</vt:lpstr>
      <vt:lpstr>PowerPoint Presentation</vt:lpstr>
      <vt:lpstr>Importance of Healthcare Waste Management (HCWM)</vt:lpstr>
      <vt:lpstr>Types of Healthcare Waste/Classification</vt:lpstr>
      <vt:lpstr>Categories of Healthcare Waste</vt:lpstr>
      <vt:lpstr> Classification of Healthcare Waste </vt:lpstr>
      <vt:lpstr>PowerPoint Presentation</vt:lpstr>
      <vt:lpstr>PowerPoint Presentation</vt:lpstr>
      <vt:lpstr>a) Hazardous Waste:</vt:lpstr>
      <vt:lpstr>Subcategories of Infectious Wastes</vt:lpstr>
      <vt:lpstr>Waste Contaminated with Blood/Body Fluids</vt:lpstr>
      <vt:lpstr>Cultures and Stocks</vt:lpstr>
      <vt:lpstr>ii.  Sharps Wastes</vt:lpstr>
      <vt:lpstr>iii. Chemical Wastes</vt:lpstr>
      <vt:lpstr>iv. Radioactive Wastes</vt:lpstr>
      <vt:lpstr>b) Non-hazardous General Waste</vt:lpstr>
      <vt:lpstr>Waste Color Coding: WHO Recommendation  </vt:lpstr>
      <vt:lpstr>Why Segregate Healthcare Waste?</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Obaidullah Qazi</dc:creator>
  <cp:lastModifiedBy>DELL</cp:lastModifiedBy>
  <cp:revision>74</cp:revision>
  <dcterms:created xsi:type="dcterms:W3CDTF">2024-01-31T06:46:26Z</dcterms:created>
  <dcterms:modified xsi:type="dcterms:W3CDTF">2025-11-05T05:24:26Z</dcterms:modified>
</cp:coreProperties>
</file>